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67" r:id="rId6"/>
    <p:sldId id="280" r:id="rId7"/>
    <p:sldId id="261" r:id="rId8"/>
    <p:sldId id="278" r:id="rId9"/>
    <p:sldId id="262" r:id="rId10"/>
    <p:sldId id="281" r:id="rId11"/>
    <p:sldId id="273" r:id="rId12"/>
    <p:sldId id="260" r:id="rId13"/>
    <p:sldId id="272" r:id="rId14"/>
    <p:sldId id="263" r:id="rId15"/>
    <p:sldId id="264" r:id="rId16"/>
    <p:sldId id="266" r:id="rId17"/>
    <p:sldId id="276" r:id="rId18"/>
    <p:sldId id="258" r:id="rId19"/>
    <p:sldId id="257" r:id="rId20"/>
    <p:sldId id="259" r:id="rId21"/>
    <p:sldId id="277" r:id="rId22"/>
    <p:sldId id="270" r:id="rId23"/>
    <p:sldId id="269" r:id="rId24"/>
    <p:sldId id="265" r:id="rId25"/>
    <p:sldId id="275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02BE9-48C1-4FB2-9B6D-EA982DCAD47B}" v="136" dt="2020-05-28T14:27:0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70" autoAdjust="0"/>
  </p:normalViewPr>
  <p:slideViewPr>
    <p:cSldViewPr snapToGrid="0">
      <p:cViewPr varScale="1">
        <p:scale>
          <a:sx n="76" d="100"/>
          <a:sy n="76" d="100"/>
        </p:scale>
        <p:origin x="50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Simmons" userId="f19580d79d70b1ba" providerId="LiveId" clId="{91D02BE9-48C1-4FB2-9B6D-EA982DCAD47B}"/>
    <pc:docChg chg="custSel mod addSld delSld modSld sldOrd">
      <pc:chgData name="Heather Simmons" userId="f19580d79d70b1ba" providerId="LiveId" clId="{91D02BE9-48C1-4FB2-9B6D-EA982DCAD47B}" dt="2020-05-28T14:32:19.709" v="2572" actId="20577"/>
      <pc:docMkLst>
        <pc:docMk/>
      </pc:docMkLst>
      <pc:sldChg chg="addSp delSp modSp mod modNotesTx">
        <pc:chgData name="Heather Simmons" userId="f19580d79d70b1ba" providerId="LiveId" clId="{91D02BE9-48C1-4FB2-9B6D-EA982DCAD47B}" dt="2020-05-28T13:57:15.354" v="1741" actId="20577"/>
        <pc:sldMkLst>
          <pc:docMk/>
          <pc:sldMk cId="1909455299" sldId="257"/>
        </pc:sldMkLst>
        <pc:spChg chg="del">
          <ac:chgData name="Heather Simmons" userId="f19580d79d70b1ba" providerId="LiveId" clId="{91D02BE9-48C1-4FB2-9B6D-EA982DCAD47B}" dt="2020-05-28T13:56:27.907" v="1706" actId="931"/>
          <ac:spMkLst>
            <pc:docMk/>
            <pc:sldMk cId="1909455299" sldId="257"/>
            <ac:spMk id="3" creationId="{12C461FE-FCBF-4575-827E-C83605BFEEDE}"/>
          </ac:spMkLst>
        </pc:spChg>
        <pc:spChg chg="add mod">
          <ac:chgData name="Heather Simmons" userId="f19580d79d70b1ba" providerId="LiveId" clId="{91D02BE9-48C1-4FB2-9B6D-EA982DCAD47B}" dt="2020-05-28T13:56:30.492" v="1708" actId="962"/>
          <ac:spMkLst>
            <pc:docMk/>
            <pc:sldMk cId="1909455299" sldId="257"/>
            <ac:spMk id="6" creationId="{D6B2316C-0FE0-4D30-9F41-FDB4FA4A6E63}"/>
          </ac:spMkLst>
        </pc:spChg>
        <pc:picChg chg="add mod">
          <ac:chgData name="Heather Simmons" userId="f19580d79d70b1ba" providerId="LiveId" clId="{91D02BE9-48C1-4FB2-9B6D-EA982DCAD47B}" dt="2020-05-28T13:56:30.492" v="1708" actId="962"/>
          <ac:picMkLst>
            <pc:docMk/>
            <pc:sldMk cId="1909455299" sldId="257"/>
            <ac:picMk id="5" creationId="{629A4BFA-B59A-4943-9296-623D9E7A8A71}"/>
          </ac:picMkLst>
        </pc:picChg>
      </pc:sldChg>
      <pc:sldChg chg="modNotesTx">
        <pc:chgData name="Heather Simmons" userId="f19580d79d70b1ba" providerId="LiveId" clId="{91D02BE9-48C1-4FB2-9B6D-EA982DCAD47B}" dt="2020-05-28T14:32:19.709" v="2572" actId="20577"/>
        <pc:sldMkLst>
          <pc:docMk/>
          <pc:sldMk cId="558193672" sldId="258"/>
        </pc:sldMkLst>
      </pc:sldChg>
      <pc:sldChg chg="addSp modSp mod setBg">
        <pc:chgData name="Heather Simmons" userId="f19580d79d70b1ba" providerId="LiveId" clId="{91D02BE9-48C1-4FB2-9B6D-EA982DCAD47B}" dt="2020-05-28T14:30:37.461" v="2492" actId="14100"/>
        <pc:sldMkLst>
          <pc:docMk/>
          <pc:sldMk cId="3180747091" sldId="260"/>
        </pc:sldMkLst>
        <pc:spChg chg="mod">
          <ac:chgData name="Heather Simmons" userId="f19580d79d70b1ba" providerId="LiveId" clId="{91D02BE9-48C1-4FB2-9B6D-EA982DCAD47B}" dt="2020-05-28T14:30:23.127" v="2488" actId="26606"/>
          <ac:spMkLst>
            <pc:docMk/>
            <pc:sldMk cId="3180747091" sldId="260"/>
            <ac:spMk id="2" creationId="{444B7ECD-7C5C-4097-A0A4-B6670E2B0A13}"/>
          </ac:spMkLst>
        </pc:spChg>
        <pc:spChg chg="mod ord">
          <ac:chgData name="Heather Simmons" userId="f19580d79d70b1ba" providerId="LiveId" clId="{91D02BE9-48C1-4FB2-9B6D-EA982DCAD47B}" dt="2020-05-28T14:30:23.127" v="2488" actId="26606"/>
          <ac:spMkLst>
            <pc:docMk/>
            <pc:sldMk cId="3180747091" sldId="260"/>
            <ac:spMk id="3" creationId="{3A9C4691-E440-4933-9F05-314D481EDBB9}"/>
          </ac:spMkLst>
        </pc:spChg>
        <pc:spChg chg="mod">
          <ac:chgData name="Heather Simmons" userId="f19580d79d70b1ba" providerId="LiveId" clId="{91D02BE9-48C1-4FB2-9B6D-EA982DCAD47B}" dt="2020-05-28T14:30:37.461" v="2492" actId="14100"/>
          <ac:spMkLst>
            <pc:docMk/>
            <pc:sldMk cId="3180747091" sldId="260"/>
            <ac:spMk id="4" creationId="{5D85249B-A4DC-436C-9248-5A9796B6A795}"/>
          </ac:spMkLst>
        </pc:spChg>
        <pc:spChg chg="add">
          <ac:chgData name="Heather Simmons" userId="f19580d79d70b1ba" providerId="LiveId" clId="{91D02BE9-48C1-4FB2-9B6D-EA982DCAD47B}" dt="2020-05-28T14:30:23.127" v="2488" actId="26606"/>
          <ac:spMkLst>
            <pc:docMk/>
            <pc:sldMk cId="3180747091" sldId="260"/>
            <ac:spMk id="71" creationId="{DFD550C1-A5AE-4DF5-BF84-F5CFF5D4A2D3}"/>
          </ac:spMkLst>
        </pc:spChg>
        <pc:picChg chg="mod">
          <ac:chgData name="Heather Simmons" userId="f19580d79d70b1ba" providerId="LiveId" clId="{91D02BE9-48C1-4FB2-9B6D-EA982DCAD47B}" dt="2020-05-28T14:30:23.127" v="2488" actId="26606"/>
          <ac:picMkLst>
            <pc:docMk/>
            <pc:sldMk cId="3180747091" sldId="260"/>
            <ac:picMk id="2050" creationId="{A4FEB4DC-0665-43A4-B550-C7991D90BFA3}"/>
          </ac:picMkLst>
        </pc:picChg>
        <pc:cxnChg chg="add">
          <ac:chgData name="Heather Simmons" userId="f19580d79d70b1ba" providerId="LiveId" clId="{91D02BE9-48C1-4FB2-9B6D-EA982DCAD47B}" dt="2020-05-28T14:30:23.127" v="2488" actId="26606"/>
          <ac:cxnSpMkLst>
            <pc:docMk/>
            <pc:sldMk cId="3180747091" sldId="260"/>
            <ac:cxnSpMk id="73" creationId="{5C481BAB-91E4-4BC8-8BB2-F825EC27E331}"/>
          </ac:cxnSpMkLst>
        </pc:cxnChg>
      </pc:sldChg>
      <pc:sldChg chg="modSp mod">
        <pc:chgData name="Heather Simmons" userId="f19580d79d70b1ba" providerId="LiveId" clId="{91D02BE9-48C1-4FB2-9B6D-EA982DCAD47B}" dt="2020-05-28T13:00:00.938" v="453" actId="404"/>
        <pc:sldMkLst>
          <pc:docMk/>
          <pc:sldMk cId="3567124587" sldId="261"/>
        </pc:sldMkLst>
        <pc:spChg chg="mod">
          <ac:chgData name="Heather Simmons" userId="f19580d79d70b1ba" providerId="LiveId" clId="{91D02BE9-48C1-4FB2-9B6D-EA982DCAD47B}" dt="2020-05-28T13:00:00.938" v="453" actId="404"/>
          <ac:spMkLst>
            <pc:docMk/>
            <pc:sldMk cId="3567124587" sldId="261"/>
            <ac:spMk id="4" creationId="{876F00B6-ED46-4EE2-9D3C-0451835F6F29}"/>
          </ac:spMkLst>
        </pc:spChg>
      </pc:sldChg>
      <pc:sldChg chg="addSp delSp modSp mod setBg modNotesTx">
        <pc:chgData name="Heather Simmons" userId="f19580d79d70b1ba" providerId="LiveId" clId="{91D02BE9-48C1-4FB2-9B6D-EA982DCAD47B}" dt="2020-05-28T13:26:48.800" v="1044" actId="403"/>
        <pc:sldMkLst>
          <pc:docMk/>
          <pc:sldMk cId="3884056852" sldId="262"/>
        </pc:sldMkLst>
        <pc:spChg chg="mod">
          <ac:chgData name="Heather Simmons" userId="f19580d79d70b1ba" providerId="LiveId" clId="{91D02BE9-48C1-4FB2-9B6D-EA982DCAD47B}" dt="2020-05-28T13:24:52.394" v="889" actId="26606"/>
          <ac:spMkLst>
            <pc:docMk/>
            <pc:sldMk cId="3884056852" sldId="262"/>
            <ac:spMk id="2" creationId="{F45FE5DD-034A-434A-B7BF-AC9821F13453}"/>
          </ac:spMkLst>
        </pc:spChg>
        <pc:spChg chg="mod">
          <ac:chgData name="Heather Simmons" userId="f19580d79d70b1ba" providerId="LiveId" clId="{91D02BE9-48C1-4FB2-9B6D-EA982DCAD47B}" dt="2020-05-28T13:26:48.800" v="1044" actId="403"/>
          <ac:spMkLst>
            <pc:docMk/>
            <pc:sldMk cId="3884056852" sldId="262"/>
            <ac:spMk id="3" creationId="{DA09E516-C4B9-40CD-9A2B-95A023457E6A}"/>
          </ac:spMkLst>
        </pc:spChg>
        <pc:picChg chg="add del mod">
          <ac:chgData name="Heather Simmons" userId="f19580d79d70b1ba" providerId="LiveId" clId="{91D02BE9-48C1-4FB2-9B6D-EA982DCAD47B}" dt="2020-05-28T13:24:26.197" v="884" actId="478"/>
          <ac:picMkLst>
            <pc:docMk/>
            <pc:sldMk cId="3884056852" sldId="262"/>
            <ac:picMk id="4" creationId="{46917F8A-3F12-48AF-988B-2E862D71B3FF}"/>
          </ac:picMkLst>
        </pc:picChg>
        <pc:picChg chg="add mod">
          <ac:chgData name="Heather Simmons" userId="f19580d79d70b1ba" providerId="LiveId" clId="{91D02BE9-48C1-4FB2-9B6D-EA982DCAD47B}" dt="2020-05-28T13:26:15.275" v="1041" actId="962"/>
          <ac:picMkLst>
            <pc:docMk/>
            <pc:sldMk cId="3884056852" sldId="262"/>
            <ac:picMk id="6" creationId="{243E9326-6AFE-4A92-8E8F-9482A3A78091}"/>
          </ac:picMkLst>
        </pc:picChg>
      </pc:sldChg>
      <pc:sldChg chg="modSp mod modNotesTx">
        <pc:chgData name="Heather Simmons" userId="f19580d79d70b1ba" providerId="LiveId" clId="{91D02BE9-48C1-4FB2-9B6D-EA982DCAD47B}" dt="2020-05-28T13:49:33.203" v="1500" actId="20577"/>
        <pc:sldMkLst>
          <pc:docMk/>
          <pc:sldMk cId="3437577500" sldId="263"/>
        </pc:sldMkLst>
        <pc:spChg chg="mod">
          <ac:chgData name="Heather Simmons" userId="f19580d79d70b1ba" providerId="LiveId" clId="{91D02BE9-48C1-4FB2-9B6D-EA982DCAD47B}" dt="2020-05-28T13:49:33.203" v="1500" actId="20577"/>
          <ac:spMkLst>
            <pc:docMk/>
            <pc:sldMk cId="3437577500" sldId="263"/>
            <ac:spMk id="3" creationId="{7E82075C-5FB0-4832-8B6B-685912E04C19}"/>
          </ac:spMkLst>
        </pc:spChg>
      </pc:sldChg>
      <pc:sldChg chg="addSp delSp modSp mod setBg">
        <pc:chgData name="Heather Simmons" userId="f19580d79d70b1ba" providerId="LiveId" clId="{91D02BE9-48C1-4FB2-9B6D-EA982DCAD47B}" dt="2020-05-28T14:31:05.313" v="2495" actId="26606"/>
        <pc:sldMkLst>
          <pc:docMk/>
          <pc:sldMk cId="558317416" sldId="264"/>
        </pc:sldMkLst>
        <pc:spChg chg="mod">
          <ac:chgData name="Heather Simmons" userId="f19580d79d70b1ba" providerId="LiveId" clId="{91D02BE9-48C1-4FB2-9B6D-EA982DCAD47B}" dt="2020-05-28T14:31:05.313" v="2495" actId="26606"/>
          <ac:spMkLst>
            <pc:docMk/>
            <pc:sldMk cId="558317416" sldId="264"/>
            <ac:spMk id="2" creationId="{EE1FC4BB-C3D3-4A9E-B099-FE1709B58976}"/>
          </ac:spMkLst>
        </pc:spChg>
        <pc:spChg chg="del mod">
          <ac:chgData name="Heather Simmons" userId="f19580d79d70b1ba" providerId="LiveId" clId="{91D02BE9-48C1-4FB2-9B6D-EA982DCAD47B}" dt="2020-05-28T14:31:05.313" v="2495" actId="26606"/>
          <ac:spMkLst>
            <pc:docMk/>
            <pc:sldMk cId="558317416" sldId="264"/>
            <ac:spMk id="3" creationId="{1CE23F17-2116-4066-9C91-878B93E26D9F}"/>
          </ac:spMkLst>
        </pc:spChg>
        <pc:spChg chg="add">
          <ac:chgData name="Heather Simmons" userId="f19580d79d70b1ba" providerId="LiveId" clId="{91D02BE9-48C1-4FB2-9B6D-EA982DCAD47B}" dt="2020-05-28T14:31:05.313" v="2495" actId="26606"/>
          <ac:spMkLst>
            <pc:docMk/>
            <pc:sldMk cId="558317416" sldId="264"/>
            <ac:spMk id="9" creationId="{0BA2247A-E9F8-4143-ADCA-0F842A18E2E5}"/>
          </ac:spMkLst>
        </pc:spChg>
        <pc:graphicFrameChg chg="add">
          <ac:chgData name="Heather Simmons" userId="f19580d79d70b1ba" providerId="LiveId" clId="{91D02BE9-48C1-4FB2-9B6D-EA982DCAD47B}" dt="2020-05-28T14:31:05.313" v="2495" actId="26606"/>
          <ac:graphicFrameMkLst>
            <pc:docMk/>
            <pc:sldMk cId="558317416" sldId="264"/>
            <ac:graphicFrameMk id="5" creationId="{F7AAF4CB-B88D-469C-B378-CEEB341B0428}"/>
          </ac:graphicFrameMkLst>
        </pc:graphicFrameChg>
        <pc:cxnChg chg="add">
          <ac:chgData name="Heather Simmons" userId="f19580d79d70b1ba" providerId="LiveId" clId="{91D02BE9-48C1-4FB2-9B6D-EA982DCAD47B}" dt="2020-05-28T14:31:05.313" v="2495" actId="26606"/>
          <ac:cxnSpMkLst>
            <pc:docMk/>
            <pc:sldMk cId="558317416" sldId="264"/>
            <ac:cxnSpMk id="11" creationId="{D6AAB1FD-37D2-44D2-9E77-C42AA85E7829}"/>
          </ac:cxnSpMkLst>
        </pc:cxnChg>
      </pc:sldChg>
      <pc:sldChg chg="ord">
        <pc:chgData name="Heather Simmons" userId="f19580d79d70b1ba" providerId="LiveId" clId="{91D02BE9-48C1-4FB2-9B6D-EA982DCAD47B}" dt="2020-05-28T12:35:20.502" v="152"/>
        <pc:sldMkLst>
          <pc:docMk/>
          <pc:sldMk cId="1195737660" sldId="266"/>
        </pc:sldMkLst>
      </pc:sldChg>
      <pc:sldChg chg="addSp delSp modSp mod chgLayout modNotesTx">
        <pc:chgData name="Heather Simmons" userId="f19580d79d70b1ba" providerId="LiveId" clId="{91D02BE9-48C1-4FB2-9B6D-EA982DCAD47B}" dt="2020-05-28T13:12:42.367" v="678" actId="20577"/>
        <pc:sldMkLst>
          <pc:docMk/>
          <pc:sldMk cId="68083013" sldId="267"/>
        </pc:sldMkLst>
        <pc:spChg chg="add del mod">
          <ac:chgData name="Heather Simmons" userId="f19580d79d70b1ba" providerId="LiveId" clId="{91D02BE9-48C1-4FB2-9B6D-EA982DCAD47B}" dt="2020-05-28T13:12:05.637" v="665" actId="478"/>
          <ac:spMkLst>
            <pc:docMk/>
            <pc:sldMk cId="68083013" sldId="267"/>
            <ac:spMk id="2" creationId="{802DA883-4AB0-4555-8394-90E6D5522377}"/>
          </ac:spMkLst>
        </pc:spChg>
        <pc:spChg chg="add del mod">
          <ac:chgData name="Heather Simmons" userId="f19580d79d70b1ba" providerId="LiveId" clId="{91D02BE9-48C1-4FB2-9B6D-EA982DCAD47B}" dt="2020-05-28T13:12:09.237" v="666" actId="478"/>
          <ac:spMkLst>
            <pc:docMk/>
            <pc:sldMk cId="68083013" sldId="267"/>
            <ac:spMk id="3" creationId="{75636FA7-00BA-4E48-9DDF-6CD2718B1328}"/>
          </ac:spMkLst>
        </pc:spChg>
        <pc:spChg chg="del mod">
          <ac:chgData name="Heather Simmons" userId="f19580d79d70b1ba" providerId="LiveId" clId="{91D02BE9-48C1-4FB2-9B6D-EA982DCAD47B}" dt="2020-05-28T12:56:34.380" v="422" actId="478"/>
          <ac:spMkLst>
            <pc:docMk/>
            <pc:sldMk cId="68083013" sldId="267"/>
            <ac:spMk id="4" creationId="{6C9C265E-4872-4B72-8C71-C26AF5AB6E0C}"/>
          </ac:spMkLst>
        </pc:spChg>
      </pc:sldChg>
      <pc:sldChg chg="ord">
        <pc:chgData name="Heather Simmons" userId="f19580d79d70b1ba" providerId="LiveId" clId="{91D02BE9-48C1-4FB2-9B6D-EA982DCAD47B}" dt="2020-05-28T14:25:05.908" v="2273"/>
        <pc:sldMkLst>
          <pc:docMk/>
          <pc:sldMk cId="1858661876" sldId="269"/>
        </pc:sldMkLst>
      </pc:sldChg>
      <pc:sldChg chg="addSp delSp modSp mod setBg modNotesTx">
        <pc:chgData name="Heather Simmons" userId="f19580d79d70b1ba" providerId="LiveId" clId="{91D02BE9-48C1-4FB2-9B6D-EA982DCAD47B}" dt="2020-05-28T14:28:22.784" v="2467" actId="404"/>
        <pc:sldMkLst>
          <pc:docMk/>
          <pc:sldMk cId="1712998959" sldId="270"/>
        </pc:sldMkLst>
        <pc:spChg chg="add mod">
          <ac:chgData name="Heather Simmons" userId="f19580d79d70b1ba" providerId="LiveId" clId="{91D02BE9-48C1-4FB2-9B6D-EA982DCAD47B}" dt="2020-05-28T14:28:22.784" v="2467" actId="404"/>
          <ac:spMkLst>
            <pc:docMk/>
            <pc:sldMk cId="1712998959" sldId="270"/>
            <ac:spMk id="4" creationId="{5FA4DBF3-B8BB-418C-A241-68C0E01B3955}"/>
          </ac:spMkLst>
        </pc:spChg>
        <pc:spChg chg="mod">
          <ac:chgData name="Heather Simmons" userId="f19580d79d70b1ba" providerId="LiveId" clId="{91D02BE9-48C1-4FB2-9B6D-EA982DCAD47B}" dt="2020-05-28T14:27:39.990" v="2348" actId="26606"/>
          <ac:spMkLst>
            <pc:docMk/>
            <pc:sldMk cId="1712998959" sldId="270"/>
            <ac:spMk id="6" creationId="{81CA37F2-6F28-4DFD-99F0-EC0D4857A98D}"/>
          </ac:spMkLst>
        </pc:spChg>
        <pc:spChg chg="mod ord">
          <ac:chgData name="Heather Simmons" userId="f19580d79d70b1ba" providerId="LiveId" clId="{91D02BE9-48C1-4FB2-9B6D-EA982DCAD47B}" dt="2020-05-28T14:27:39.990" v="2348" actId="26606"/>
          <ac:spMkLst>
            <pc:docMk/>
            <pc:sldMk cId="1712998959" sldId="270"/>
            <ac:spMk id="7" creationId="{2C9A5376-D63A-42F5-B6C7-0AE73F9E8FD0}"/>
          </ac:spMkLst>
        </pc:spChg>
        <pc:spChg chg="add del">
          <ac:chgData name="Heather Simmons" userId="f19580d79d70b1ba" providerId="LiveId" clId="{91D02BE9-48C1-4FB2-9B6D-EA982DCAD47B}" dt="2020-05-28T14:27:39.990" v="2348" actId="26606"/>
          <ac:spMkLst>
            <pc:docMk/>
            <pc:sldMk cId="1712998959" sldId="270"/>
            <ac:spMk id="12" creationId="{3D877858-43DB-478C-BC84-9DACF1A10CCC}"/>
          </ac:spMkLst>
        </pc:spChg>
        <pc:picChg chg="add mod ord">
          <ac:chgData name="Heather Simmons" userId="f19580d79d70b1ba" providerId="LiveId" clId="{91D02BE9-48C1-4FB2-9B6D-EA982DCAD47B}" dt="2020-05-28T14:28:15.080" v="2464" actId="962"/>
          <ac:picMkLst>
            <pc:docMk/>
            <pc:sldMk cId="1712998959" sldId="270"/>
            <ac:picMk id="3" creationId="{88F173BD-8A07-477F-B79F-B09B973FA418}"/>
          </ac:picMkLst>
        </pc:picChg>
        <pc:cxnChg chg="add del">
          <ac:chgData name="Heather Simmons" userId="f19580d79d70b1ba" providerId="LiveId" clId="{91D02BE9-48C1-4FB2-9B6D-EA982DCAD47B}" dt="2020-05-28T14:27:39.990" v="2348" actId="26606"/>
          <ac:cxnSpMkLst>
            <pc:docMk/>
            <pc:sldMk cId="1712998959" sldId="270"/>
            <ac:cxnSpMk id="14" creationId="{D4170ABC-ADB2-4391-89AD-49DF2FC59947}"/>
          </ac:cxnSpMkLst>
        </pc:cxnChg>
      </pc:sldChg>
      <pc:sldChg chg="addSp delSp modSp mod setBg">
        <pc:chgData name="Heather Simmons" userId="f19580d79d70b1ba" providerId="LiveId" clId="{91D02BE9-48C1-4FB2-9B6D-EA982DCAD47B}" dt="2020-05-28T14:30:53.664" v="2494" actId="404"/>
        <pc:sldMkLst>
          <pc:docMk/>
          <pc:sldMk cId="2525879679" sldId="272"/>
        </pc:sldMkLst>
        <pc:spChg chg="mod">
          <ac:chgData name="Heather Simmons" userId="f19580d79d70b1ba" providerId="LiveId" clId="{91D02BE9-48C1-4FB2-9B6D-EA982DCAD47B}" dt="2020-05-28T13:42:20.773" v="1262" actId="255"/>
          <ac:spMkLst>
            <pc:docMk/>
            <pc:sldMk cId="2525879679" sldId="272"/>
            <ac:spMk id="2" creationId="{444B7ECD-7C5C-4097-A0A4-B6670E2B0A13}"/>
          </ac:spMkLst>
        </pc:spChg>
        <pc:spChg chg="mod">
          <ac:chgData name="Heather Simmons" userId="f19580d79d70b1ba" providerId="LiveId" clId="{91D02BE9-48C1-4FB2-9B6D-EA982DCAD47B}" dt="2020-05-28T13:41:42.441" v="1261" actId="403"/>
          <ac:spMkLst>
            <pc:docMk/>
            <pc:sldMk cId="2525879679" sldId="272"/>
            <ac:spMk id="3" creationId="{3A9C4691-E440-4933-9F05-314D481EDBB9}"/>
          </ac:spMkLst>
        </pc:spChg>
        <pc:spChg chg="del">
          <ac:chgData name="Heather Simmons" userId="f19580d79d70b1ba" providerId="LiveId" clId="{91D02BE9-48C1-4FB2-9B6D-EA982DCAD47B}" dt="2020-05-28T13:39:32.113" v="1143" actId="478"/>
          <ac:spMkLst>
            <pc:docMk/>
            <pc:sldMk cId="2525879679" sldId="272"/>
            <ac:spMk id="4" creationId="{5D85249B-A4DC-436C-9248-5A9796B6A795}"/>
          </ac:spMkLst>
        </pc:spChg>
        <pc:spChg chg="add mod">
          <ac:chgData name="Heather Simmons" userId="f19580d79d70b1ba" providerId="LiveId" clId="{91D02BE9-48C1-4FB2-9B6D-EA982DCAD47B}" dt="2020-05-28T14:30:53.664" v="2494" actId="404"/>
          <ac:spMkLst>
            <pc:docMk/>
            <pc:sldMk cId="2525879679" sldId="272"/>
            <ac:spMk id="5" creationId="{A9C39A61-58DE-40FD-9984-1DE4EF78D79B}"/>
          </ac:spMkLst>
        </pc:spChg>
        <pc:picChg chg="mod">
          <ac:chgData name="Heather Simmons" userId="f19580d79d70b1ba" providerId="LiveId" clId="{91D02BE9-48C1-4FB2-9B6D-EA982DCAD47B}" dt="2020-05-28T13:41:02.006" v="1256" actId="692"/>
          <ac:picMkLst>
            <pc:docMk/>
            <pc:sldMk cId="2525879679" sldId="272"/>
            <ac:picMk id="2050" creationId="{A4FEB4DC-0665-43A4-B550-C7991D90BFA3}"/>
          </ac:picMkLst>
        </pc:picChg>
      </pc:sldChg>
      <pc:sldChg chg="modNotesTx">
        <pc:chgData name="Heather Simmons" userId="f19580d79d70b1ba" providerId="LiveId" clId="{91D02BE9-48C1-4FB2-9B6D-EA982DCAD47B}" dt="2020-05-28T13:21:07.578" v="883" actId="6549"/>
        <pc:sldMkLst>
          <pc:docMk/>
          <pc:sldMk cId="894291865" sldId="273"/>
        </pc:sldMkLst>
      </pc:sldChg>
      <pc:sldChg chg="modSp del mod">
        <pc:chgData name="Heather Simmons" userId="f19580d79d70b1ba" providerId="LiveId" clId="{91D02BE9-48C1-4FB2-9B6D-EA982DCAD47B}" dt="2020-05-28T12:35:15.262" v="150" actId="47"/>
        <pc:sldMkLst>
          <pc:docMk/>
          <pc:sldMk cId="1718575036" sldId="274"/>
        </pc:sldMkLst>
        <pc:spChg chg="mod">
          <ac:chgData name="Heather Simmons" userId="f19580d79d70b1ba" providerId="LiveId" clId="{91D02BE9-48C1-4FB2-9B6D-EA982DCAD47B}" dt="2020-05-28T12:34:36.273" v="145" actId="21"/>
          <ac:spMkLst>
            <pc:docMk/>
            <pc:sldMk cId="1718575036" sldId="274"/>
            <ac:spMk id="2" creationId="{94B043B0-5BCF-436E-9D7D-848F3C2F28A0}"/>
          </ac:spMkLst>
        </pc:spChg>
        <pc:spChg chg="mod">
          <ac:chgData name="Heather Simmons" userId="f19580d79d70b1ba" providerId="LiveId" clId="{91D02BE9-48C1-4FB2-9B6D-EA982DCAD47B}" dt="2020-05-28T12:35:02.575" v="147" actId="21"/>
          <ac:spMkLst>
            <pc:docMk/>
            <pc:sldMk cId="1718575036" sldId="274"/>
            <ac:spMk id="3" creationId="{123F6444-991F-4BD3-8ACF-2B366575F086}"/>
          </ac:spMkLst>
        </pc:spChg>
      </pc:sldChg>
      <pc:sldChg chg="addSp delSp modSp mod ord setBg modNotesTx">
        <pc:chgData name="Heather Simmons" userId="f19580d79d70b1ba" providerId="LiveId" clId="{91D02BE9-48C1-4FB2-9B6D-EA982DCAD47B}" dt="2020-05-28T14:31:36.638" v="2503" actId="404"/>
        <pc:sldMkLst>
          <pc:docMk/>
          <pc:sldMk cId="1864058832" sldId="276"/>
        </pc:sldMkLst>
        <pc:spChg chg="mod or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4" creationId="{A043B24E-9106-4385-9331-D20D8D508C38}"/>
          </ac:spMkLst>
        </pc:spChg>
        <pc:spChg chg="del mod">
          <ac:chgData name="Heather Simmons" userId="f19580d79d70b1ba" providerId="LiveId" clId="{91D02BE9-48C1-4FB2-9B6D-EA982DCAD47B}" dt="2020-05-28T14:00:13.437" v="1752" actId="478"/>
          <ac:spMkLst>
            <pc:docMk/>
            <pc:sldMk cId="1864058832" sldId="276"/>
            <ac:spMk id="5" creationId="{6B69C528-2006-431D-9787-283ED019D19E}"/>
          </ac:spMkLst>
        </pc:spChg>
        <pc:spChg chg="add mod ord">
          <ac:chgData name="Heather Simmons" userId="f19580d79d70b1ba" providerId="LiveId" clId="{91D02BE9-48C1-4FB2-9B6D-EA982DCAD47B}" dt="2020-05-28T14:31:29.754" v="2499" actId="404"/>
          <ac:spMkLst>
            <pc:docMk/>
            <pc:sldMk cId="1864058832" sldId="276"/>
            <ac:spMk id="6" creationId="{797355B2-C71F-4761-AC7B-69B1379E9760}"/>
          </ac:spMkLst>
        </pc:spChg>
        <pc:spChg chg="add mod">
          <ac:chgData name="Heather Simmons" userId="f19580d79d70b1ba" providerId="LiveId" clId="{91D02BE9-48C1-4FB2-9B6D-EA982DCAD47B}" dt="2020-05-28T14:31:36.638" v="2503" actId="404"/>
          <ac:spMkLst>
            <pc:docMk/>
            <pc:sldMk cId="1864058832" sldId="276"/>
            <ac:spMk id="9" creationId="{4BF74A5A-BFAF-4470-8290-DC6ECB2ADC71}"/>
          </ac:spMkLst>
        </pc:spChg>
        <pc:spChg chg="add del mod">
          <ac:chgData name="Heather Simmons" userId="f19580d79d70b1ba" providerId="LiveId" clId="{91D02BE9-48C1-4FB2-9B6D-EA982DCAD47B}" dt="2020-05-28T14:00:31.516" v="1753" actId="478"/>
          <ac:spMkLst>
            <pc:docMk/>
            <pc:sldMk cId="1864058832" sldId="276"/>
            <ac:spMk id="11" creationId="{AA26DD98-995F-4D24-93B1-45AE91AC1032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19" creationId="{30EBCA94-9E4D-459C-96F1-AF7FE5E47D4B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26" creationId="{EC6C4535-69B9-4786-A811-A6C70A58D276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30" creationId="{60EB9B60-5B82-4CD0-B435-D9E2BA875284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32" creationId="{EF9CB2D7-E05E-4423-AACB-0D10F970EF17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34" creationId="{44EEC151-4E7B-4A33-B2E9-0E4F13FA3E73}"/>
          </ac:spMkLst>
        </pc:spChg>
        <pc:spChg chg="add del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36" creationId="{BCB65200-40CD-475F-A59C-1725789637FF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48" creationId="{B118B5D3-531E-4178-80A1-BB5BAD8C1254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55" creationId="{EB634C3B-9AEE-4B37-8D2B-1F72A38116FE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62" creationId="{8425B1D9-BDED-4F5F-B4FC-560D761A5C7B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64" creationId="{6B99A30A-175F-4233-8AC0-4E5C3DFAF2FD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66" creationId="{CFEE6F04-85C6-4B38-AC59-D1B400645190}"/>
          </ac:spMkLst>
        </pc:spChg>
        <pc:spChg chg="add">
          <ac:chgData name="Heather Simmons" userId="f19580d79d70b1ba" providerId="LiveId" clId="{91D02BE9-48C1-4FB2-9B6D-EA982DCAD47B}" dt="2020-05-28T14:01:33.974" v="1760" actId="26606"/>
          <ac:spMkLst>
            <pc:docMk/>
            <pc:sldMk cId="1864058832" sldId="276"/>
            <ac:spMk id="68" creationId="{4AD81C78-7799-49C8-8E4D-88D427BE2DA2}"/>
          </ac:spMkLst>
        </pc:spChg>
        <pc:grpChg chg="add del">
          <ac:chgData name="Heather Simmons" userId="f19580d79d70b1ba" providerId="LiveId" clId="{91D02BE9-48C1-4FB2-9B6D-EA982DCAD47B}" dt="2020-05-28T14:01:33.974" v="1760" actId="26606"/>
          <ac:grpSpMkLst>
            <pc:docMk/>
            <pc:sldMk cId="1864058832" sldId="276"/>
            <ac:grpSpMk id="14" creationId="{9C7328DC-D414-484C-87FE-E5B3E2680C9F}"/>
          </ac:grpSpMkLst>
        </pc:grpChg>
        <pc:grpChg chg="add del">
          <ac:chgData name="Heather Simmons" userId="f19580d79d70b1ba" providerId="LiveId" clId="{91D02BE9-48C1-4FB2-9B6D-EA982DCAD47B}" dt="2020-05-28T14:01:33.974" v="1760" actId="26606"/>
          <ac:grpSpMkLst>
            <pc:docMk/>
            <pc:sldMk cId="1864058832" sldId="276"/>
            <ac:grpSpMk id="21" creationId="{D6D986D5-0503-4D2D-81CA-BA301A314B02}"/>
          </ac:grpSpMkLst>
        </pc:grpChg>
        <pc:grpChg chg="add">
          <ac:chgData name="Heather Simmons" userId="f19580d79d70b1ba" providerId="LiveId" clId="{91D02BE9-48C1-4FB2-9B6D-EA982DCAD47B}" dt="2020-05-28T14:01:33.974" v="1760" actId="26606"/>
          <ac:grpSpMkLst>
            <pc:docMk/>
            <pc:sldMk cId="1864058832" sldId="276"/>
            <ac:grpSpMk id="43" creationId="{653A2529-E4F4-4095-A44D-D9A229899725}"/>
          </ac:grpSpMkLst>
        </pc:grpChg>
        <pc:grpChg chg="add">
          <ac:chgData name="Heather Simmons" userId="f19580d79d70b1ba" providerId="LiveId" clId="{91D02BE9-48C1-4FB2-9B6D-EA982DCAD47B}" dt="2020-05-28T14:01:33.974" v="1760" actId="26606"/>
          <ac:grpSpMkLst>
            <pc:docMk/>
            <pc:sldMk cId="1864058832" sldId="276"/>
            <ac:grpSpMk id="50" creationId="{74C24721-9207-4AD9-A17E-B3E37FBB7A53}"/>
          </ac:grpSpMkLst>
        </pc:grpChg>
        <pc:grpChg chg="add">
          <ac:chgData name="Heather Simmons" userId="f19580d79d70b1ba" providerId="LiveId" clId="{91D02BE9-48C1-4FB2-9B6D-EA982DCAD47B}" dt="2020-05-28T14:01:33.974" v="1760" actId="26606"/>
          <ac:grpSpMkLst>
            <pc:docMk/>
            <pc:sldMk cId="1864058832" sldId="276"/>
            <ac:grpSpMk id="57" creationId="{545D76BE-E7AA-43C4-9196-08DBC828A345}"/>
          </ac:grpSpMkLst>
        </pc:grpChg>
        <pc:picChg chg="add mod">
          <ac:chgData name="Heather Simmons" userId="f19580d79d70b1ba" providerId="LiveId" clId="{91D02BE9-48C1-4FB2-9B6D-EA982DCAD47B}" dt="2020-05-28T14:03:48.553" v="2045" actId="962"/>
          <ac:picMkLst>
            <pc:docMk/>
            <pc:sldMk cId="1864058832" sldId="276"/>
            <ac:picMk id="3" creationId="{F0F4C060-4F10-4B19-AAB5-D195DE563E02}"/>
          </ac:picMkLst>
        </pc:picChg>
        <pc:picChg chg="add mod">
          <ac:chgData name="Heather Simmons" userId="f19580d79d70b1ba" providerId="LiveId" clId="{91D02BE9-48C1-4FB2-9B6D-EA982DCAD47B}" dt="2020-05-28T14:04:39.804" v="2255" actId="962"/>
          <ac:picMkLst>
            <pc:docMk/>
            <pc:sldMk cId="1864058832" sldId="276"/>
            <ac:picMk id="8" creationId="{9C9C59D6-19C6-439B-AB6C-D597E2312249}"/>
          </ac:picMkLst>
        </pc:picChg>
        <pc:picChg chg="add del">
          <ac:chgData name="Heather Simmons" userId="f19580d79d70b1ba" providerId="LiveId" clId="{91D02BE9-48C1-4FB2-9B6D-EA982DCAD47B}" dt="2020-05-28T14:01:33.974" v="1760" actId="26606"/>
          <ac:picMkLst>
            <pc:docMk/>
            <pc:sldMk cId="1864058832" sldId="276"/>
            <ac:picMk id="28" creationId="{69E3748C-99C3-4BEA-BD93-5A41DD62EFF0}"/>
          </ac:picMkLst>
        </pc:picChg>
        <pc:cxnChg chg="add del">
          <ac:chgData name="Heather Simmons" userId="f19580d79d70b1ba" providerId="LiveId" clId="{91D02BE9-48C1-4FB2-9B6D-EA982DCAD47B}" dt="2020-05-28T14:01:33.974" v="1760" actId="26606"/>
          <ac:cxnSpMkLst>
            <pc:docMk/>
            <pc:sldMk cId="1864058832" sldId="276"/>
            <ac:cxnSpMk id="38" creationId="{798E2C67-8EBF-419D-ABF0-F838A4672E24}"/>
          </ac:cxnSpMkLst>
        </pc:cxnChg>
      </pc:sldChg>
      <pc:sldChg chg="modSp add ord modNotesTx">
        <pc:chgData name="Heather Simmons" userId="f19580d79d70b1ba" providerId="LiveId" clId="{91D02BE9-48C1-4FB2-9B6D-EA982DCAD47B}" dt="2020-05-28T14:05:40.665" v="2271"/>
        <pc:sldMkLst>
          <pc:docMk/>
          <pc:sldMk cId="2576149527" sldId="277"/>
        </pc:sldMkLst>
        <pc:spChg chg="mod">
          <ac:chgData name="Heather Simmons" userId="f19580d79d70b1ba" providerId="LiveId" clId="{91D02BE9-48C1-4FB2-9B6D-EA982DCAD47B}" dt="2020-05-28T12:34:51.380" v="146"/>
          <ac:spMkLst>
            <pc:docMk/>
            <pc:sldMk cId="2576149527" sldId="277"/>
            <ac:spMk id="2" creationId="{4A92F96E-2A32-4B70-A5DA-362234383DAA}"/>
          </ac:spMkLst>
        </pc:spChg>
      </pc:sldChg>
      <pc:sldChg chg="del">
        <pc:chgData name="Heather Simmons" userId="f19580d79d70b1ba" providerId="LiveId" clId="{91D02BE9-48C1-4FB2-9B6D-EA982DCAD47B}" dt="2020-05-28T12:34:11.985" v="143" actId="2696"/>
        <pc:sldMkLst>
          <pc:docMk/>
          <pc:sldMk cId="3474713427" sldId="277"/>
        </pc:sldMkLst>
      </pc:sldChg>
      <pc:sldChg chg="addSp delSp modSp mod setBg modNotesTx">
        <pc:chgData name="Heather Simmons" userId="f19580d79d70b1ba" providerId="LiveId" clId="{91D02BE9-48C1-4FB2-9B6D-EA982DCAD47B}" dt="2020-05-28T13:16:31.907" v="682" actId="6549"/>
        <pc:sldMkLst>
          <pc:docMk/>
          <pc:sldMk cId="1610622821" sldId="278"/>
        </pc:sldMkLst>
        <pc:spChg chg="add">
          <ac:chgData name="Heather Simmons" userId="f19580d79d70b1ba" providerId="LiveId" clId="{91D02BE9-48C1-4FB2-9B6D-EA982DCAD47B}" dt="2020-05-28T13:05:10.102" v="456" actId="26606"/>
          <ac:spMkLst>
            <pc:docMk/>
            <pc:sldMk cId="1610622821" sldId="278"/>
            <ac:spMk id="7" creationId="{2DE35105-F76B-4DEC-B98A-532304EA46A9}"/>
          </ac:spMkLst>
        </pc:spChg>
        <pc:picChg chg="add mod">
          <ac:chgData name="Heather Simmons" userId="f19580d79d70b1ba" providerId="LiveId" clId="{91D02BE9-48C1-4FB2-9B6D-EA982DCAD47B}" dt="2020-05-28T13:05:20.619" v="457" actId="27614"/>
          <ac:picMkLst>
            <pc:docMk/>
            <pc:sldMk cId="1610622821" sldId="278"/>
            <ac:picMk id="2" creationId="{1F263013-21F3-4692-8E27-8B11F06F782E}"/>
          </ac:picMkLst>
        </pc:picChg>
        <pc:picChg chg="del">
          <ac:chgData name="Heather Simmons" userId="f19580d79d70b1ba" providerId="LiveId" clId="{91D02BE9-48C1-4FB2-9B6D-EA982DCAD47B}" dt="2020-05-28T13:04:36.888" v="454" actId="478"/>
          <ac:picMkLst>
            <pc:docMk/>
            <pc:sldMk cId="1610622821" sldId="278"/>
            <ac:picMk id="4" creationId="{005A5E89-4644-48C1-BF8A-C35A42152F3F}"/>
          </ac:picMkLst>
        </pc:picChg>
      </pc:sldChg>
      <pc:sldChg chg="delSp modSp add mod modNotesTx">
        <pc:chgData name="Heather Simmons" userId="f19580d79d70b1ba" providerId="LiveId" clId="{91D02BE9-48C1-4FB2-9B6D-EA982DCAD47B}" dt="2020-05-28T13:13:28.711" v="679" actId="478"/>
        <pc:sldMkLst>
          <pc:docMk/>
          <pc:sldMk cId="2625073138" sldId="280"/>
        </pc:sldMkLst>
        <pc:spChg chg="mod">
          <ac:chgData name="Heather Simmons" userId="f19580d79d70b1ba" providerId="LiveId" clId="{91D02BE9-48C1-4FB2-9B6D-EA982DCAD47B}" dt="2020-05-28T13:11:06.112" v="661" actId="404"/>
          <ac:spMkLst>
            <pc:docMk/>
            <pc:sldMk cId="2625073138" sldId="280"/>
            <ac:spMk id="2" creationId="{802DA883-4AB0-4555-8394-90E6D5522377}"/>
          </ac:spMkLst>
        </pc:spChg>
        <pc:spChg chg="del">
          <ac:chgData name="Heather Simmons" userId="f19580d79d70b1ba" providerId="LiveId" clId="{91D02BE9-48C1-4FB2-9B6D-EA982DCAD47B}" dt="2020-05-28T13:13:28.711" v="679" actId="478"/>
          <ac:spMkLst>
            <pc:docMk/>
            <pc:sldMk cId="2625073138" sldId="280"/>
            <ac:spMk id="3" creationId="{75636FA7-00BA-4E48-9DDF-6CD2718B1328}"/>
          </ac:spMkLst>
        </pc:spChg>
      </pc:sldChg>
      <pc:sldChg chg="addSp delSp modSp new mod modNotesTx">
        <pc:chgData name="Heather Simmons" userId="f19580d79d70b1ba" providerId="LiveId" clId="{91D02BE9-48C1-4FB2-9B6D-EA982DCAD47B}" dt="2020-05-28T13:34:06.981" v="1141" actId="20577"/>
        <pc:sldMkLst>
          <pc:docMk/>
          <pc:sldMk cId="2985757072" sldId="281"/>
        </pc:sldMkLst>
        <pc:spChg chg="mod">
          <ac:chgData name="Heather Simmons" userId="f19580d79d70b1ba" providerId="LiveId" clId="{91D02BE9-48C1-4FB2-9B6D-EA982DCAD47B}" dt="2020-05-28T13:28:15.206" v="1069" actId="313"/>
          <ac:spMkLst>
            <pc:docMk/>
            <pc:sldMk cId="2985757072" sldId="281"/>
            <ac:spMk id="2" creationId="{E175D124-A573-40C7-8BF0-BF74BE3307DE}"/>
          </ac:spMkLst>
        </pc:spChg>
        <pc:spChg chg="del">
          <ac:chgData name="Heather Simmons" userId="f19580d79d70b1ba" providerId="LiveId" clId="{91D02BE9-48C1-4FB2-9B6D-EA982DCAD47B}" dt="2020-05-28T13:29:33.477" v="1103" actId="931"/>
          <ac:spMkLst>
            <pc:docMk/>
            <pc:sldMk cId="2985757072" sldId="281"/>
            <ac:spMk id="3" creationId="{331EAA61-26AB-4F7B-9C3C-8F853DCCA51A}"/>
          </ac:spMkLst>
        </pc:spChg>
        <pc:spChg chg="add del mod">
          <ac:chgData name="Heather Simmons" userId="f19580d79d70b1ba" providerId="LiveId" clId="{91D02BE9-48C1-4FB2-9B6D-EA982DCAD47B}" dt="2020-05-28T13:29:44.055" v="1104" actId="478"/>
          <ac:spMkLst>
            <pc:docMk/>
            <pc:sldMk cId="2985757072" sldId="281"/>
            <ac:spMk id="6" creationId="{64AFB59C-DCC2-49AF-8D72-6BF4A6AFEF15}"/>
          </ac:spMkLst>
        </pc:spChg>
        <pc:spChg chg="add del mod">
          <ac:chgData name="Heather Simmons" userId="f19580d79d70b1ba" providerId="LiveId" clId="{91D02BE9-48C1-4FB2-9B6D-EA982DCAD47B}" dt="2020-05-28T13:32:32.708" v="1105" actId="478"/>
          <ac:spMkLst>
            <pc:docMk/>
            <pc:sldMk cId="2985757072" sldId="281"/>
            <ac:spMk id="8" creationId="{4F12E4D6-F8C7-45EB-A040-CE0682078971}"/>
          </ac:spMkLst>
        </pc:spChg>
        <pc:picChg chg="add del mod">
          <ac:chgData name="Heather Simmons" userId="f19580d79d70b1ba" providerId="LiveId" clId="{91D02BE9-48C1-4FB2-9B6D-EA982DCAD47B}" dt="2020-05-28T13:29:44.055" v="1104" actId="478"/>
          <ac:picMkLst>
            <pc:docMk/>
            <pc:sldMk cId="2985757072" sldId="281"/>
            <ac:picMk id="5" creationId="{4C8EA447-33E8-4D24-9118-FFA20407DE2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3F5F9-E3C4-4124-B79B-DB98B6BCB7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3C4B39A-CACE-4F26-B766-FB6517E0B924}">
      <dgm:prSet/>
      <dgm:spPr/>
      <dgm:t>
        <a:bodyPr/>
        <a:lstStyle/>
        <a:p>
          <a:pPr>
            <a:defRPr cap="all"/>
          </a:pPr>
          <a:r>
            <a:rPr lang="en-US"/>
            <a:t>Stress</a:t>
          </a:r>
        </a:p>
      </dgm:t>
    </dgm:pt>
    <dgm:pt modelId="{460AC7C2-CD2C-477C-A34E-94894139D357}" type="parTrans" cxnId="{FCEB747B-9307-4E7A-8AF5-0AA5DD4848CE}">
      <dgm:prSet/>
      <dgm:spPr/>
      <dgm:t>
        <a:bodyPr/>
        <a:lstStyle/>
        <a:p>
          <a:endParaRPr lang="en-US"/>
        </a:p>
      </dgm:t>
    </dgm:pt>
    <dgm:pt modelId="{E966AD0F-456C-4F37-A36B-EF9F9856148A}" type="sibTrans" cxnId="{FCEB747B-9307-4E7A-8AF5-0AA5DD4848CE}">
      <dgm:prSet/>
      <dgm:spPr/>
      <dgm:t>
        <a:bodyPr/>
        <a:lstStyle/>
        <a:p>
          <a:endParaRPr lang="en-US"/>
        </a:p>
      </dgm:t>
    </dgm:pt>
    <dgm:pt modelId="{A059F93E-DBAE-40D8-A183-E66FF17B8245}">
      <dgm:prSet/>
      <dgm:spPr/>
      <dgm:t>
        <a:bodyPr/>
        <a:lstStyle/>
        <a:p>
          <a:pPr>
            <a:defRPr cap="all"/>
          </a:pPr>
          <a:r>
            <a:rPr lang="en-US"/>
            <a:t>Anxiety</a:t>
          </a:r>
        </a:p>
      </dgm:t>
    </dgm:pt>
    <dgm:pt modelId="{817F88B9-4026-4E78-89E4-F7C3AD92B436}" type="parTrans" cxnId="{14F00E8D-CC96-4CB0-ADFB-A97731869EC6}">
      <dgm:prSet/>
      <dgm:spPr/>
      <dgm:t>
        <a:bodyPr/>
        <a:lstStyle/>
        <a:p>
          <a:endParaRPr lang="en-US"/>
        </a:p>
      </dgm:t>
    </dgm:pt>
    <dgm:pt modelId="{5839779E-74CE-4A76-B710-644BA1AD6D2B}" type="sibTrans" cxnId="{14F00E8D-CC96-4CB0-ADFB-A97731869EC6}">
      <dgm:prSet/>
      <dgm:spPr/>
      <dgm:t>
        <a:bodyPr/>
        <a:lstStyle/>
        <a:p>
          <a:endParaRPr lang="en-US"/>
        </a:p>
      </dgm:t>
    </dgm:pt>
    <dgm:pt modelId="{29D6E4C4-15EC-4888-BB7D-D9FE93CBA646}">
      <dgm:prSet/>
      <dgm:spPr/>
      <dgm:t>
        <a:bodyPr/>
        <a:lstStyle/>
        <a:p>
          <a:pPr>
            <a:defRPr cap="all"/>
          </a:pPr>
          <a:r>
            <a:rPr lang="en-US"/>
            <a:t>Chronic pain</a:t>
          </a:r>
        </a:p>
      </dgm:t>
    </dgm:pt>
    <dgm:pt modelId="{31807F2D-2D46-4CF0-A22E-7D27CA563D9A}" type="parTrans" cxnId="{967614F6-272C-44DC-A855-61FFF58AD6B4}">
      <dgm:prSet/>
      <dgm:spPr/>
      <dgm:t>
        <a:bodyPr/>
        <a:lstStyle/>
        <a:p>
          <a:endParaRPr lang="en-US"/>
        </a:p>
      </dgm:t>
    </dgm:pt>
    <dgm:pt modelId="{AA206AEF-D66C-4372-934B-096C247AE9B8}" type="sibTrans" cxnId="{967614F6-272C-44DC-A855-61FFF58AD6B4}">
      <dgm:prSet/>
      <dgm:spPr/>
      <dgm:t>
        <a:bodyPr/>
        <a:lstStyle/>
        <a:p>
          <a:endParaRPr lang="en-US"/>
        </a:p>
      </dgm:t>
    </dgm:pt>
    <dgm:pt modelId="{7190B7D8-58A2-418E-AF70-6FF7CE48B438}">
      <dgm:prSet/>
      <dgm:spPr/>
      <dgm:t>
        <a:bodyPr/>
        <a:lstStyle/>
        <a:p>
          <a:pPr>
            <a:defRPr cap="all"/>
          </a:pPr>
          <a:r>
            <a:rPr lang="en-US"/>
            <a:t>Suffering and Impermanence</a:t>
          </a:r>
        </a:p>
      </dgm:t>
    </dgm:pt>
    <dgm:pt modelId="{27704450-758D-4A2A-964F-5BDBD0371B8C}" type="parTrans" cxnId="{6963DE7B-CE81-403C-9A34-F0E2AF1FC79B}">
      <dgm:prSet/>
      <dgm:spPr/>
      <dgm:t>
        <a:bodyPr/>
        <a:lstStyle/>
        <a:p>
          <a:endParaRPr lang="en-US"/>
        </a:p>
      </dgm:t>
    </dgm:pt>
    <dgm:pt modelId="{F62666B9-851F-43C9-8CE7-C13FCED8696E}" type="sibTrans" cxnId="{6963DE7B-CE81-403C-9A34-F0E2AF1FC79B}">
      <dgm:prSet/>
      <dgm:spPr/>
      <dgm:t>
        <a:bodyPr/>
        <a:lstStyle/>
        <a:p>
          <a:endParaRPr lang="en-US"/>
        </a:p>
      </dgm:t>
    </dgm:pt>
    <dgm:pt modelId="{BED8B492-6819-40FE-AE88-CE4711F00510}" type="pres">
      <dgm:prSet presAssocID="{E743F5F9-E3C4-4124-B79B-DB98B6BCB72C}" presName="root" presStyleCnt="0">
        <dgm:presLayoutVars>
          <dgm:dir/>
          <dgm:resizeHandles val="exact"/>
        </dgm:presLayoutVars>
      </dgm:prSet>
      <dgm:spPr/>
    </dgm:pt>
    <dgm:pt modelId="{CE2D316B-AC20-4B48-9F63-8D4EC0D1BF57}" type="pres">
      <dgm:prSet presAssocID="{E3C4B39A-CACE-4F26-B766-FB6517E0B924}" presName="compNode" presStyleCnt="0"/>
      <dgm:spPr/>
    </dgm:pt>
    <dgm:pt modelId="{B73BBB6A-0E96-4965-9EAB-8601FEAB76B0}" type="pres">
      <dgm:prSet presAssocID="{E3C4B39A-CACE-4F26-B766-FB6517E0B924}" presName="iconBgRect" presStyleLbl="bgShp" presStyleIdx="0" presStyleCnt="4"/>
      <dgm:spPr/>
    </dgm:pt>
    <dgm:pt modelId="{4D981BE4-D371-463E-ADF8-D9057F241D29}" type="pres">
      <dgm:prSet presAssocID="{E3C4B39A-CACE-4F26-B766-FB6517E0B9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2A42088D-D943-4D38-AB7F-5BFCE7E096A7}" type="pres">
      <dgm:prSet presAssocID="{E3C4B39A-CACE-4F26-B766-FB6517E0B924}" presName="spaceRect" presStyleCnt="0"/>
      <dgm:spPr/>
    </dgm:pt>
    <dgm:pt modelId="{C66AA0CC-A7DF-4398-99CC-A4671461BBF7}" type="pres">
      <dgm:prSet presAssocID="{E3C4B39A-CACE-4F26-B766-FB6517E0B924}" presName="textRect" presStyleLbl="revTx" presStyleIdx="0" presStyleCnt="4">
        <dgm:presLayoutVars>
          <dgm:chMax val="1"/>
          <dgm:chPref val="1"/>
        </dgm:presLayoutVars>
      </dgm:prSet>
      <dgm:spPr/>
    </dgm:pt>
    <dgm:pt modelId="{F23373D8-7FDF-4BFF-B4C5-FB491A117CA9}" type="pres">
      <dgm:prSet presAssocID="{E966AD0F-456C-4F37-A36B-EF9F9856148A}" presName="sibTrans" presStyleCnt="0"/>
      <dgm:spPr/>
    </dgm:pt>
    <dgm:pt modelId="{EEBC8D11-4EA3-4C6F-B641-A7CB5D4C21F1}" type="pres">
      <dgm:prSet presAssocID="{A059F93E-DBAE-40D8-A183-E66FF17B8245}" presName="compNode" presStyleCnt="0"/>
      <dgm:spPr/>
    </dgm:pt>
    <dgm:pt modelId="{A544357D-ADF9-4884-9C5D-80516DCBD4D2}" type="pres">
      <dgm:prSet presAssocID="{A059F93E-DBAE-40D8-A183-E66FF17B8245}" presName="iconBgRect" presStyleLbl="bgShp" presStyleIdx="1" presStyleCnt="4"/>
      <dgm:spPr/>
    </dgm:pt>
    <dgm:pt modelId="{A9A36DDE-5BEF-456C-BE6E-DB6FF825C29F}" type="pres">
      <dgm:prSet presAssocID="{A059F93E-DBAE-40D8-A183-E66FF17B82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ADAD8FC2-2E7C-4BE0-ADEF-BF4ED04FAE13}" type="pres">
      <dgm:prSet presAssocID="{A059F93E-DBAE-40D8-A183-E66FF17B8245}" presName="spaceRect" presStyleCnt="0"/>
      <dgm:spPr/>
    </dgm:pt>
    <dgm:pt modelId="{A360736A-5E8A-4A86-B84E-E85263705BBB}" type="pres">
      <dgm:prSet presAssocID="{A059F93E-DBAE-40D8-A183-E66FF17B8245}" presName="textRect" presStyleLbl="revTx" presStyleIdx="1" presStyleCnt="4">
        <dgm:presLayoutVars>
          <dgm:chMax val="1"/>
          <dgm:chPref val="1"/>
        </dgm:presLayoutVars>
      </dgm:prSet>
      <dgm:spPr/>
    </dgm:pt>
    <dgm:pt modelId="{63705816-BA50-43C6-9DE2-A77560C0A7D9}" type="pres">
      <dgm:prSet presAssocID="{5839779E-74CE-4A76-B710-644BA1AD6D2B}" presName="sibTrans" presStyleCnt="0"/>
      <dgm:spPr/>
    </dgm:pt>
    <dgm:pt modelId="{BAF6E013-231B-49DE-A2DF-00A8A5953C0B}" type="pres">
      <dgm:prSet presAssocID="{29D6E4C4-15EC-4888-BB7D-D9FE93CBA646}" presName="compNode" presStyleCnt="0"/>
      <dgm:spPr/>
    </dgm:pt>
    <dgm:pt modelId="{D6C48F25-924C-42F4-85CA-5CC2928DEB93}" type="pres">
      <dgm:prSet presAssocID="{29D6E4C4-15EC-4888-BB7D-D9FE93CBA646}" presName="iconBgRect" presStyleLbl="bgShp" presStyleIdx="2" presStyleCnt="4"/>
      <dgm:spPr/>
    </dgm:pt>
    <dgm:pt modelId="{9826C930-B266-4441-B2B2-1A6F51B1FE7E}" type="pres">
      <dgm:prSet presAssocID="{29D6E4C4-15EC-4888-BB7D-D9FE93CBA6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60D24A7-0142-4F35-AF3B-B85898947249}" type="pres">
      <dgm:prSet presAssocID="{29D6E4C4-15EC-4888-BB7D-D9FE93CBA646}" presName="spaceRect" presStyleCnt="0"/>
      <dgm:spPr/>
    </dgm:pt>
    <dgm:pt modelId="{AAFB9512-13D4-4348-BC18-6E472ECC1CAD}" type="pres">
      <dgm:prSet presAssocID="{29D6E4C4-15EC-4888-BB7D-D9FE93CBA646}" presName="textRect" presStyleLbl="revTx" presStyleIdx="2" presStyleCnt="4">
        <dgm:presLayoutVars>
          <dgm:chMax val="1"/>
          <dgm:chPref val="1"/>
        </dgm:presLayoutVars>
      </dgm:prSet>
      <dgm:spPr/>
    </dgm:pt>
    <dgm:pt modelId="{AF6A2354-79B8-4152-9AE7-C60BAF4E4E6E}" type="pres">
      <dgm:prSet presAssocID="{AA206AEF-D66C-4372-934B-096C247AE9B8}" presName="sibTrans" presStyleCnt="0"/>
      <dgm:spPr/>
    </dgm:pt>
    <dgm:pt modelId="{3332845C-7D9A-436E-9123-1439B55D8846}" type="pres">
      <dgm:prSet presAssocID="{7190B7D8-58A2-418E-AF70-6FF7CE48B438}" presName="compNode" presStyleCnt="0"/>
      <dgm:spPr/>
    </dgm:pt>
    <dgm:pt modelId="{76CC6694-A9CC-4589-9C37-9CEF662C232E}" type="pres">
      <dgm:prSet presAssocID="{7190B7D8-58A2-418E-AF70-6FF7CE48B438}" presName="iconBgRect" presStyleLbl="bgShp" presStyleIdx="3" presStyleCnt="4"/>
      <dgm:spPr/>
    </dgm:pt>
    <dgm:pt modelId="{543BF4D6-8B9E-4098-AFBE-7460099A73E5}" type="pres">
      <dgm:prSet presAssocID="{7190B7D8-58A2-418E-AF70-6FF7CE48B4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618CB9B-9E52-4AB6-8009-F4460B7807A9}" type="pres">
      <dgm:prSet presAssocID="{7190B7D8-58A2-418E-AF70-6FF7CE48B438}" presName="spaceRect" presStyleCnt="0"/>
      <dgm:spPr/>
    </dgm:pt>
    <dgm:pt modelId="{D9FA0FA4-BEA2-4D24-B23F-08A31A08E9CD}" type="pres">
      <dgm:prSet presAssocID="{7190B7D8-58A2-418E-AF70-6FF7CE48B4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599AF21-A9E2-4618-9B5E-E4AF06DAAD28}" type="presOf" srcId="{7190B7D8-58A2-418E-AF70-6FF7CE48B438}" destId="{D9FA0FA4-BEA2-4D24-B23F-08A31A08E9CD}" srcOrd="0" destOrd="0" presId="urn:microsoft.com/office/officeart/2018/5/layout/IconCircleLabelList"/>
    <dgm:cxn modelId="{FF3AE33F-C059-40FB-93A5-7F59EF51D024}" type="presOf" srcId="{E743F5F9-E3C4-4124-B79B-DB98B6BCB72C}" destId="{BED8B492-6819-40FE-AE88-CE4711F00510}" srcOrd="0" destOrd="0" presId="urn:microsoft.com/office/officeart/2018/5/layout/IconCircleLabelList"/>
    <dgm:cxn modelId="{E1C9F063-117A-40DF-A881-F52DF7086F82}" type="presOf" srcId="{A059F93E-DBAE-40D8-A183-E66FF17B8245}" destId="{A360736A-5E8A-4A86-B84E-E85263705BBB}" srcOrd="0" destOrd="0" presId="urn:microsoft.com/office/officeart/2018/5/layout/IconCircleLabelList"/>
    <dgm:cxn modelId="{32FA8D46-9BD0-47DE-8C16-5B9046E247D6}" type="presOf" srcId="{E3C4B39A-CACE-4F26-B766-FB6517E0B924}" destId="{C66AA0CC-A7DF-4398-99CC-A4671461BBF7}" srcOrd="0" destOrd="0" presId="urn:microsoft.com/office/officeart/2018/5/layout/IconCircleLabelList"/>
    <dgm:cxn modelId="{FCEB747B-9307-4E7A-8AF5-0AA5DD4848CE}" srcId="{E743F5F9-E3C4-4124-B79B-DB98B6BCB72C}" destId="{E3C4B39A-CACE-4F26-B766-FB6517E0B924}" srcOrd="0" destOrd="0" parTransId="{460AC7C2-CD2C-477C-A34E-94894139D357}" sibTransId="{E966AD0F-456C-4F37-A36B-EF9F9856148A}"/>
    <dgm:cxn modelId="{6963DE7B-CE81-403C-9A34-F0E2AF1FC79B}" srcId="{E743F5F9-E3C4-4124-B79B-DB98B6BCB72C}" destId="{7190B7D8-58A2-418E-AF70-6FF7CE48B438}" srcOrd="3" destOrd="0" parTransId="{27704450-758D-4A2A-964F-5BDBD0371B8C}" sibTransId="{F62666B9-851F-43C9-8CE7-C13FCED8696E}"/>
    <dgm:cxn modelId="{14F00E8D-CC96-4CB0-ADFB-A97731869EC6}" srcId="{E743F5F9-E3C4-4124-B79B-DB98B6BCB72C}" destId="{A059F93E-DBAE-40D8-A183-E66FF17B8245}" srcOrd="1" destOrd="0" parTransId="{817F88B9-4026-4E78-89E4-F7C3AD92B436}" sibTransId="{5839779E-74CE-4A76-B710-644BA1AD6D2B}"/>
    <dgm:cxn modelId="{DE81C4C2-D081-465C-9F7C-F40723F90DCC}" type="presOf" srcId="{29D6E4C4-15EC-4888-BB7D-D9FE93CBA646}" destId="{AAFB9512-13D4-4348-BC18-6E472ECC1CAD}" srcOrd="0" destOrd="0" presId="urn:microsoft.com/office/officeart/2018/5/layout/IconCircleLabelList"/>
    <dgm:cxn modelId="{967614F6-272C-44DC-A855-61FFF58AD6B4}" srcId="{E743F5F9-E3C4-4124-B79B-DB98B6BCB72C}" destId="{29D6E4C4-15EC-4888-BB7D-D9FE93CBA646}" srcOrd="2" destOrd="0" parTransId="{31807F2D-2D46-4CF0-A22E-7D27CA563D9A}" sibTransId="{AA206AEF-D66C-4372-934B-096C247AE9B8}"/>
    <dgm:cxn modelId="{26249504-44C8-4BD7-8325-8E54824C5D7B}" type="presParOf" srcId="{BED8B492-6819-40FE-AE88-CE4711F00510}" destId="{CE2D316B-AC20-4B48-9F63-8D4EC0D1BF57}" srcOrd="0" destOrd="0" presId="urn:microsoft.com/office/officeart/2018/5/layout/IconCircleLabelList"/>
    <dgm:cxn modelId="{9B27E8A9-312A-45AD-B633-7F3219455574}" type="presParOf" srcId="{CE2D316B-AC20-4B48-9F63-8D4EC0D1BF57}" destId="{B73BBB6A-0E96-4965-9EAB-8601FEAB76B0}" srcOrd="0" destOrd="0" presId="urn:microsoft.com/office/officeart/2018/5/layout/IconCircleLabelList"/>
    <dgm:cxn modelId="{98A12BE7-90DC-47F7-A334-360DF3B68C01}" type="presParOf" srcId="{CE2D316B-AC20-4B48-9F63-8D4EC0D1BF57}" destId="{4D981BE4-D371-463E-ADF8-D9057F241D29}" srcOrd="1" destOrd="0" presId="urn:microsoft.com/office/officeart/2018/5/layout/IconCircleLabelList"/>
    <dgm:cxn modelId="{9E8A15A0-FFC4-436B-BEAA-EB4D10336BCE}" type="presParOf" srcId="{CE2D316B-AC20-4B48-9F63-8D4EC0D1BF57}" destId="{2A42088D-D943-4D38-AB7F-5BFCE7E096A7}" srcOrd="2" destOrd="0" presId="urn:microsoft.com/office/officeart/2018/5/layout/IconCircleLabelList"/>
    <dgm:cxn modelId="{92C1D192-79CA-4E04-BE56-5E15571D05D4}" type="presParOf" srcId="{CE2D316B-AC20-4B48-9F63-8D4EC0D1BF57}" destId="{C66AA0CC-A7DF-4398-99CC-A4671461BBF7}" srcOrd="3" destOrd="0" presId="urn:microsoft.com/office/officeart/2018/5/layout/IconCircleLabelList"/>
    <dgm:cxn modelId="{EF5355D9-D19F-4FB1-A645-620A327FC9E7}" type="presParOf" srcId="{BED8B492-6819-40FE-AE88-CE4711F00510}" destId="{F23373D8-7FDF-4BFF-B4C5-FB491A117CA9}" srcOrd="1" destOrd="0" presId="urn:microsoft.com/office/officeart/2018/5/layout/IconCircleLabelList"/>
    <dgm:cxn modelId="{0CD65B9A-D3FF-41EB-BF30-8C9C33FCAAD7}" type="presParOf" srcId="{BED8B492-6819-40FE-AE88-CE4711F00510}" destId="{EEBC8D11-4EA3-4C6F-B641-A7CB5D4C21F1}" srcOrd="2" destOrd="0" presId="urn:microsoft.com/office/officeart/2018/5/layout/IconCircleLabelList"/>
    <dgm:cxn modelId="{835ABF36-5083-47A4-A8A0-5158D228D645}" type="presParOf" srcId="{EEBC8D11-4EA3-4C6F-B641-A7CB5D4C21F1}" destId="{A544357D-ADF9-4884-9C5D-80516DCBD4D2}" srcOrd="0" destOrd="0" presId="urn:microsoft.com/office/officeart/2018/5/layout/IconCircleLabelList"/>
    <dgm:cxn modelId="{08CEFB80-5A5F-4198-802B-C49F91F2814F}" type="presParOf" srcId="{EEBC8D11-4EA3-4C6F-B641-A7CB5D4C21F1}" destId="{A9A36DDE-5BEF-456C-BE6E-DB6FF825C29F}" srcOrd="1" destOrd="0" presId="urn:microsoft.com/office/officeart/2018/5/layout/IconCircleLabelList"/>
    <dgm:cxn modelId="{6159F084-A0D8-463C-BBB8-F7E760286CCB}" type="presParOf" srcId="{EEBC8D11-4EA3-4C6F-B641-A7CB5D4C21F1}" destId="{ADAD8FC2-2E7C-4BE0-ADEF-BF4ED04FAE13}" srcOrd="2" destOrd="0" presId="urn:microsoft.com/office/officeart/2018/5/layout/IconCircleLabelList"/>
    <dgm:cxn modelId="{3365F974-81E0-4442-9C42-E3DE70404B2D}" type="presParOf" srcId="{EEBC8D11-4EA3-4C6F-B641-A7CB5D4C21F1}" destId="{A360736A-5E8A-4A86-B84E-E85263705BBB}" srcOrd="3" destOrd="0" presId="urn:microsoft.com/office/officeart/2018/5/layout/IconCircleLabelList"/>
    <dgm:cxn modelId="{ED9399DA-0256-4A3D-9F40-37E0D9D28263}" type="presParOf" srcId="{BED8B492-6819-40FE-AE88-CE4711F00510}" destId="{63705816-BA50-43C6-9DE2-A77560C0A7D9}" srcOrd="3" destOrd="0" presId="urn:microsoft.com/office/officeart/2018/5/layout/IconCircleLabelList"/>
    <dgm:cxn modelId="{5F35F9CE-C591-4496-9651-DB639F3DDD43}" type="presParOf" srcId="{BED8B492-6819-40FE-AE88-CE4711F00510}" destId="{BAF6E013-231B-49DE-A2DF-00A8A5953C0B}" srcOrd="4" destOrd="0" presId="urn:microsoft.com/office/officeart/2018/5/layout/IconCircleLabelList"/>
    <dgm:cxn modelId="{C1693606-9AED-4580-B8D3-F1EEB0CE5B0C}" type="presParOf" srcId="{BAF6E013-231B-49DE-A2DF-00A8A5953C0B}" destId="{D6C48F25-924C-42F4-85CA-5CC2928DEB93}" srcOrd="0" destOrd="0" presId="urn:microsoft.com/office/officeart/2018/5/layout/IconCircleLabelList"/>
    <dgm:cxn modelId="{37FE32BB-2FC2-4FEB-8C95-ABF6FBF5DB58}" type="presParOf" srcId="{BAF6E013-231B-49DE-A2DF-00A8A5953C0B}" destId="{9826C930-B266-4441-B2B2-1A6F51B1FE7E}" srcOrd="1" destOrd="0" presId="urn:microsoft.com/office/officeart/2018/5/layout/IconCircleLabelList"/>
    <dgm:cxn modelId="{C5744DF8-8BEF-4F3D-A95D-D623CCDDFDD7}" type="presParOf" srcId="{BAF6E013-231B-49DE-A2DF-00A8A5953C0B}" destId="{A60D24A7-0142-4F35-AF3B-B85898947249}" srcOrd="2" destOrd="0" presId="urn:microsoft.com/office/officeart/2018/5/layout/IconCircleLabelList"/>
    <dgm:cxn modelId="{22575E5D-9205-4139-801A-1EA6C0DF00E0}" type="presParOf" srcId="{BAF6E013-231B-49DE-A2DF-00A8A5953C0B}" destId="{AAFB9512-13D4-4348-BC18-6E472ECC1CAD}" srcOrd="3" destOrd="0" presId="urn:microsoft.com/office/officeart/2018/5/layout/IconCircleLabelList"/>
    <dgm:cxn modelId="{3C27312F-E788-4C30-9A64-EEDDB6EA4D95}" type="presParOf" srcId="{BED8B492-6819-40FE-AE88-CE4711F00510}" destId="{AF6A2354-79B8-4152-9AE7-C60BAF4E4E6E}" srcOrd="5" destOrd="0" presId="urn:microsoft.com/office/officeart/2018/5/layout/IconCircleLabelList"/>
    <dgm:cxn modelId="{77EC4957-4666-49C1-A751-0B76238DBAD1}" type="presParOf" srcId="{BED8B492-6819-40FE-AE88-CE4711F00510}" destId="{3332845C-7D9A-436E-9123-1439B55D8846}" srcOrd="6" destOrd="0" presId="urn:microsoft.com/office/officeart/2018/5/layout/IconCircleLabelList"/>
    <dgm:cxn modelId="{2233886F-C1F8-4615-8B1A-C70935AF459D}" type="presParOf" srcId="{3332845C-7D9A-436E-9123-1439B55D8846}" destId="{76CC6694-A9CC-4589-9C37-9CEF662C232E}" srcOrd="0" destOrd="0" presId="urn:microsoft.com/office/officeart/2018/5/layout/IconCircleLabelList"/>
    <dgm:cxn modelId="{C55BB385-82B9-4C24-9D5B-EED88A365978}" type="presParOf" srcId="{3332845C-7D9A-436E-9123-1439B55D8846}" destId="{543BF4D6-8B9E-4098-AFBE-7460099A73E5}" srcOrd="1" destOrd="0" presId="urn:microsoft.com/office/officeart/2018/5/layout/IconCircleLabelList"/>
    <dgm:cxn modelId="{A130146B-315F-43B5-AE6C-2E9C4C98D87D}" type="presParOf" srcId="{3332845C-7D9A-436E-9123-1439B55D8846}" destId="{E618CB9B-9E52-4AB6-8009-F4460B7807A9}" srcOrd="2" destOrd="0" presId="urn:microsoft.com/office/officeart/2018/5/layout/IconCircleLabelList"/>
    <dgm:cxn modelId="{5B5F6DD3-8C75-462E-9B60-6F2E8FE9C034}" type="presParOf" srcId="{3332845C-7D9A-436E-9123-1439B55D8846}" destId="{D9FA0FA4-BEA2-4D24-B23F-08A31A08E9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BB6A-0E96-4965-9EAB-8601FEAB76B0}">
      <dsp:nvSpPr>
        <dsp:cNvPr id="0" name=""/>
        <dsp:cNvSpPr/>
      </dsp:nvSpPr>
      <dsp:spPr>
        <a:xfrm>
          <a:off x="618936" y="646850"/>
          <a:ext cx="1248630" cy="1248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81BE4-D371-463E-ADF8-D9057F241D29}">
      <dsp:nvSpPr>
        <dsp:cNvPr id="0" name=""/>
        <dsp:cNvSpPr/>
      </dsp:nvSpPr>
      <dsp:spPr>
        <a:xfrm>
          <a:off x="885037" y="912952"/>
          <a:ext cx="716427" cy="7164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AA0CC-A7DF-4398-99CC-A4671461BBF7}">
      <dsp:nvSpPr>
        <dsp:cNvPr id="0" name=""/>
        <dsp:cNvSpPr/>
      </dsp:nvSpPr>
      <dsp:spPr>
        <a:xfrm>
          <a:off x="219783" y="2284399"/>
          <a:ext cx="20469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Stress</a:t>
          </a:r>
        </a:p>
      </dsp:txBody>
      <dsp:txXfrm>
        <a:off x="219783" y="2284399"/>
        <a:ext cx="2046936" cy="720000"/>
      </dsp:txXfrm>
    </dsp:sp>
    <dsp:sp modelId="{A544357D-ADF9-4884-9C5D-80516DCBD4D2}">
      <dsp:nvSpPr>
        <dsp:cNvPr id="0" name=""/>
        <dsp:cNvSpPr/>
      </dsp:nvSpPr>
      <dsp:spPr>
        <a:xfrm>
          <a:off x="3024086" y="646850"/>
          <a:ext cx="1248630" cy="1248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36DDE-5BEF-456C-BE6E-DB6FF825C29F}">
      <dsp:nvSpPr>
        <dsp:cNvPr id="0" name=""/>
        <dsp:cNvSpPr/>
      </dsp:nvSpPr>
      <dsp:spPr>
        <a:xfrm>
          <a:off x="3290187" y="912952"/>
          <a:ext cx="716427" cy="7164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0736A-5E8A-4A86-B84E-E85263705BBB}">
      <dsp:nvSpPr>
        <dsp:cNvPr id="0" name=""/>
        <dsp:cNvSpPr/>
      </dsp:nvSpPr>
      <dsp:spPr>
        <a:xfrm>
          <a:off x="2624933" y="2284399"/>
          <a:ext cx="20469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Anxiety</a:t>
          </a:r>
        </a:p>
      </dsp:txBody>
      <dsp:txXfrm>
        <a:off x="2624933" y="2284399"/>
        <a:ext cx="2046936" cy="720000"/>
      </dsp:txXfrm>
    </dsp:sp>
    <dsp:sp modelId="{D6C48F25-924C-42F4-85CA-5CC2928DEB93}">
      <dsp:nvSpPr>
        <dsp:cNvPr id="0" name=""/>
        <dsp:cNvSpPr/>
      </dsp:nvSpPr>
      <dsp:spPr>
        <a:xfrm>
          <a:off x="5429235" y="646850"/>
          <a:ext cx="1248630" cy="1248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6C930-B266-4441-B2B2-1A6F51B1FE7E}">
      <dsp:nvSpPr>
        <dsp:cNvPr id="0" name=""/>
        <dsp:cNvSpPr/>
      </dsp:nvSpPr>
      <dsp:spPr>
        <a:xfrm>
          <a:off x="5695337" y="912952"/>
          <a:ext cx="716427" cy="7164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9512-13D4-4348-BC18-6E472ECC1CAD}">
      <dsp:nvSpPr>
        <dsp:cNvPr id="0" name=""/>
        <dsp:cNvSpPr/>
      </dsp:nvSpPr>
      <dsp:spPr>
        <a:xfrm>
          <a:off x="5030083" y="2284399"/>
          <a:ext cx="20469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Chronic pain</a:t>
          </a:r>
        </a:p>
      </dsp:txBody>
      <dsp:txXfrm>
        <a:off x="5030083" y="2284399"/>
        <a:ext cx="2046936" cy="720000"/>
      </dsp:txXfrm>
    </dsp:sp>
    <dsp:sp modelId="{76CC6694-A9CC-4589-9C37-9CEF662C232E}">
      <dsp:nvSpPr>
        <dsp:cNvPr id="0" name=""/>
        <dsp:cNvSpPr/>
      </dsp:nvSpPr>
      <dsp:spPr>
        <a:xfrm>
          <a:off x="7834385" y="646850"/>
          <a:ext cx="1248630" cy="12486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BF4D6-8B9E-4098-AFBE-7460099A73E5}">
      <dsp:nvSpPr>
        <dsp:cNvPr id="0" name=""/>
        <dsp:cNvSpPr/>
      </dsp:nvSpPr>
      <dsp:spPr>
        <a:xfrm>
          <a:off x="8100487" y="912952"/>
          <a:ext cx="716427" cy="7164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A0FA4-BEA2-4D24-B23F-08A31A08E9CD}">
      <dsp:nvSpPr>
        <dsp:cNvPr id="0" name=""/>
        <dsp:cNvSpPr/>
      </dsp:nvSpPr>
      <dsp:spPr>
        <a:xfrm>
          <a:off x="7435233" y="2284399"/>
          <a:ext cx="20469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Suffering and Impermanence</a:t>
          </a:r>
        </a:p>
      </dsp:txBody>
      <dsp:txXfrm>
        <a:off x="7435233" y="2284399"/>
        <a:ext cx="204693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3277-E66B-4E61-AC27-93B84D773CA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AE36-EA5F-4ABE-9CF2-D1E79CC3F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was the last time you did nothing?</a:t>
            </a:r>
          </a:p>
          <a:p>
            <a:endParaRPr lang="en-US" dirty="0"/>
          </a:p>
          <a:p>
            <a:r>
              <a:rPr lang="en-US" dirty="0" err="1"/>
              <a:t>TEDTalk</a:t>
            </a:r>
            <a:r>
              <a:rPr lang="en-US" dirty="0"/>
              <a:t> - Ten Mindful Minutes, Andy </a:t>
            </a:r>
            <a:r>
              <a:rPr lang="en-US" dirty="0" err="1"/>
              <a:t>Puddicombe</a:t>
            </a:r>
            <a:r>
              <a:rPr lang="en-US" dirty="0"/>
              <a:t>, Headspace</a:t>
            </a:r>
          </a:p>
          <a:p>
            <a:endParaRPr lang="en-US" dirty="0"/>
          </a:p>
          <a:p>
            <a:r>
              <a:rPr lang="en-US" dirty="0"/>
              <a:t>Study: People would rather inflict pain on themselves, a mild electric shock, than do nothing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much as we might want to run screaming from the reference desk, or punch an obnoxious patron – these responses are not available to us in modern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2016 – David Bowie died, Time travel</a:t>
            </a:r>
          </a:p>
          <a:p>
            <a:r>
              <a:rPr lang="en-US" dirty="0"/>
              <a:t>The antidote to the hectic-ness that is modern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Sitting</a:t>
            </a:r>
          </a:p>
          <a:p>
            <a:r>
              <a:rPr lang="en-US" dirty="0"/>
              <a:t>Walking</a:t>
            </a:r>
          </a:p>
          <a:p>
            <a:r>
              <a:rPr lang="en-US" dirty="0"/>
              <a:t>Eating – if we had done this in person, 9 minutes to eat a raisin</a:t>
            </a:r>
          </a:p>
          <a:p>
            <a:endParaRPr lang="en-US" dirty="0"/>
          </a:p>
          <a:p>
            <a:r>
              <a:rPr lang="en-US" dirty="0"/>
              <a:t>Try them all to find what works for you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BUT. . . it’s not for everyone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Mediation – emotions run high, start with a mindfulness practice to ease the tension in the room</a:t>
            </a:r>
          </a:p>
          <a:p>
            <a:r>
              <a:rPr lang="en-US" dirty="0"/>
              <a:t>Law firms have finally started acknowledging how stressful the practice of law is –</a:t>
            </a:r>
            <a:r>
              <a:rPr lang="en-US" dirty="0" err="1"/>
              <a:t>Jeena</a:t>
            </a:r>
            <a:r>
              <a:rPr lang="en-US" dirty="0"/>
              <a:t> Cho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don’t take car of ourselves, we can’t help other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so busy helping other people that we neglect ourselves. Mindfulness is a great way to take some time for yourself find some space to recharge.</a:t>
            </a:r>
          </a:p>
          <a:p>
            <a:r>
              <a:rPr lang="en-US" dirty="0"/>
              <a:t>Organizing mindfulness strike team - Not selfish at all!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2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/>
              <a:t>High achieving students – half will be in the bottom half of the class for the first time in their life</a:t>
            </a:r>
          </a:p>
          <a:p>
            <a:pPr marL="0" indent="0">
              <a:buNone/>
            </a:pPr>
            <a:r>
              <a:rPr lang="en-US" sz="3500" dirty="0"/>
              <a:t>Complete opposite of multi-tasking</a:t>
            </a:r>
          </a:p>
          <a:p>
            <a:pPr marL="0" indent="0">
              <a:buNone/>
            </a:pPr>
            <a:r>
              <a:rPr lang="en-US" sz="3500" dirty="0">
                <a:cs typeface="Calibri"/>
              </a:rPr>
              <a:t>There’s no judgment</a:t>
            </a:r>
          </a:p>
          <a:p>
            <a:pPr marL="320040" lvl="1" indent="0">
              <a:buNone/>
            </a:pPr>
            <a:endParaRPr lang="en-US" sz="3300" dirty="0">
              <a:cs typeface="Calibri" panose="020F0502020204030204"/>
            </a:endParaRPr>
          </a:p>
          <a:p>
            <a:pPr lvl="1"/>
            <a:r>
              <a:rPr lang="en-US" sz="3600" dirty="0"/>
              <a:t>Complete opposite of law school – there is no judgment</a:t>
            </a:r>
          </a:p>
          <a:p>
            <a:pPr lvl="1"/>
            <a:r>
              <a:rPr lang="en-US" sz="3600" dirty="0"/>
              <a:t>You can’t do it wrong</a:t>
            </a:r>
          </a:p>
          <a:p>
            <a:pPr lvl="1"/>
            <a:r>
              <a:rPr lang="en-US" sz="3600" dirty="0"/>
              <a:t>Improved focus when studying</a:t>
            </a:r>
          </a:p>
          <a:p>
            <a:pPr lvl="1"/>
            <a:r>
              <a:rPr lang="en-US" sz="3600" dirty="0"/>
              <a:t>Mindfulness does not solve your problems, but it helps you to stop worrying</a:t>
            </a:r>
          </a:p>
          <a:p>
            <a:pPr marL="320040" lvl="1" indent="0">
              <a:buNone/>
            </a:pPr>
            <a:endParaRPr lang="en-US" sz="3300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 – there is one thing you can do 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the best thing you can do 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lives have become so overscheduled that we are losing the ability for quiet contemplation and deep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lets talk about what mindfulness is NOT.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Mindfulness strike team (header) INFOGRAPHIC – 11 items – Ann Burnett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The ability to sit still </a:t>
            </a:r>
          </a:p>
          <a:p>
            <a:pPr marL="0" indent="0">
              <a:buNone/>
            </a:pPr>
            <a:r>
              <a:rPr lang="en-US" sz="1200" dirty="0"/>
              <a:t>The ability to have no thoughts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"[B]ringing our attention, with curiosity and acceptance, to bear on our present-moment experience" *</a:t>
            </a:r>
            <a:endParaRPr lang="en-US" sz="35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cs typeface="Calibri" panose="020F0502020204030204"/>
              </a:rPr>
              <a:t>Holly Rogers &amp; Margaret </a:t>
            </a:r>
            <a:r>
              <a:rPr lang="en-US" sz="2300" dirty="0" err="1">
                <a:cs typeface="Calibri" panose="020F0502020204030204"/>
              </a:rPr>
              <a:t>Maytan</a:t>
            </a:r>
            <a:r>
              <a:rPr lang="en-US" sz="2300" dirty="0">
                <a:cs typeface="Calibri" panose="020F0502020204030204"/>
              </a:rPr>
              <a:t>, </a:t>
            </a:r>
            <a:r>
              <a:rPr lang="en-US" sz="2300" i="1" dirty="0">
                <a:cs typeface="Calibri" panose="020F0502020204030204"/>
              </a:rPr>
              <a:t>Mindfulness for the Next Generation</a:t>
            </a:r>
            <a:r>
              <a:rPr lang="en-US" sz="2300" dirty="0">
                <a:cs typeface="Calibri" panose="020F0502020204030204"/>
              </a:rPr>
              <a:t> 7 (2012).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cs typeface="Calibri" panose="020F0502020204030204"/>
              </a:rPr>
              <a:t>The Center for Koru Mindfulness at Duke University, emerging adults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cs typeface="Calibri" panose="020F0502020204030204"/>
              </a:rPr>
              <a:t>Koru a Maori word for the spiral shape of an unfurling fern frond symbolizing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life, and growth</a:t>
            </a:r>
            <a:endParaRPr lang="en-US" sz="2300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focus object, it’s always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Sharon </a:t>
            </a:r>
            <a:r>
              <a:rPr lang="en-US" dirty="0" err="1"/>
              <a:t>Salzberg</a:t>
            </a:r>
            <a:endParaRPr lang="en-US" dirty="0"/>
          </a:p>
          <a:p>
            <a:r>
              <a:rPr lang="en-US" dirty="0"/>
              <a:t>Not a vacation for your brain, but rather sending your brain to the gym to build your mindfulness muscle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2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60s and 70s “Meditation” got a bad reputation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Beatles; Transcendental Meditation is a cult, incense, chanting,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Buddhism – suffering is universal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Today, as practiced in the US it’s a totally secular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AE36-EA5F-4ABE-9CF2-D1E79CC3F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7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3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0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80584F-6783-45E1-8FAF-63636A2BA0F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3C5D595-BD7B-42B7-BE80-311E4F80D6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eadershipwatch-aadboot.com/2016/02/07/leadership-introspection-the-only-person-you-can-actually-change-is-yourself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durableowner268.wikidot.com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www.salvisjuribus.it/whats-the-mediation-a-confidential-proces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researchleap.com/motivation-job-burnout-mediating-role-organizational-citizenship-behavio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University_of_Georgia_Law_Schoo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united-states/wisconsin/copper-falls-state-park/wisconsin-copper-falls-state-park-the-forest-path.jpg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korumindfulness.org/" TargetMode="External"/><Relationship Id="rId3" Type="http://schemas.openxmlformats.org/officeDocument/2006/relationships/hyperlink" Target="https://anchor.fm/inseclusion/episodes/Catching-Our-Breath-And-Focusing-On-It---Heather-Simmons-UGA-and-Kyle-Courtney-Harvard-ecm4kp" TargetMode="External"/><Relationship Id="rId7" Type="http://schemas.openxmlformats.org/officeDocument/2006/relationships/hyperlink" Target="https://www.ted.com/talks/andy_puddicombe_all_it_takes_is_10_mindful_minutes?language=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llnet.org/spectrum_article/feature-mindfulness-finding-focus-in-a-distracted-world/" TargetMode="External"/><Relationship Id="rId5" Type="http://schemas.openxmlformats.org/officeDocument/2006/relationships/hyperlink" Target="https://community.aallnet.org/mindfulnessinlawlibrarianshipcaucus/home" TargetMode="External"/><Relationship Id="rId4" Type="http://schemas.openxmlformats.org/officeDocument/2006/relationships/hyperlink" Target="https://www.aallnet.org/wp-content/uploads/2018/06/Legal-Ease-White-Paper-FINAL.pdf" TargetMode="External"/><Relationship Id="rId9" Type="http://schemas.openxmlformats.org/officeDocument/2006/relationships/hyperlink" Target="https://www.sharonsalzberg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ful.org/" TargetMode="External"/><Relationship Id="rId2" Type="http://schemas.openxmlformats.org/officeDocument/2006/relationships/hyperlink" Target="https://korumindfulne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woods.com/" TargetMode="External"/><Relationship Id="rId5" Type="http://schemas.openxmlformats.org/officeDocument/2006/relationships/hyperlink" Target="https://sharonsalzberg/" TargetMode="External"/><Relationship Id="rId4" Type="http://schemas.openxmlformats.org/officeDocument/2006/relationships/hyperlink" Target="https://www.tenpercen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8897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C70-21B5-4518-98A5-7C042D5B4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Cultivating a Culture of Mindfulness in the Law Library 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54711-20A6-4DCE-8AAC-A590D197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800600"/>
            <a:ext cx="3793678" cy="12618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Heather J.E. Simmons</a:t>
            </a:r>
          </a:p>
          <a:p>
            <a:r>
              <a:rPr lang="en-US" dirty="0"/>
              <a:t>Alexander Campbell King Law Library</a:t>
            </a:r>
          </a:p>
          <a:p>
            <a:r>
              <a:rPr lang="en-US" dirty="0"/>
              <a:t>University of Georgia School of Law</a:t>
            </a:r>
          </a:p>
        </p:txBody>
      </p:sp>
    </p:spTree>
    <p:extLst>
      <p:ext uri="{BB962C8B-B14F-4D97-AF65-F5344CB8AC3E}">
        <p14:creationId xmlns:p14="http://schemas.microsoft.com/office/powerpoint/2010/main" val="188070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7ECD-7C5C-4097-A0A4-B6670E2B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Autofit/>
          </a:bodyPr>
          <a:lstStyle/>
          <a:p>
            <a:r>
              <a:rPr lang="en-US" dirty="0"/>
              <a:t>Mindfulness </a:t>
            </a:r>
            <a:r>
              <a:rPr lang="en-US" i="1" dirty="0"/>
              <a:t>vs</a:t>
            </a:r>
            <a:r>
              <a:rPr lang="en-US" dirty="0"/>
              <a:t> Meditation:</a:t>
            </a:r>
            <a:br>
              <a:rPr lang="en-US" dirty="0"/>
            </a:br>
            <a:r>
              <a:rPr lang="en-US" dirty="0"/>
              <a:t>But what is the difference?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4691-E440-4933-9F05-314D481E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Mindfulness is the skill </a:t>
            </a:r>
          </a:p>
          <a:p>
            <a:pPr marL="320040" lvl="1" indent="0">
              <a:buNone/>
            </a:pPr>
            <a:r>
              <a:rPr lang="en-US" sz="2000" dirty="0"/>
              <a:t>The capacity to be present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Meditation is how we cultivate the skill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“We don’t meditate to get better at meditating, we mediate to get better at life.”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Sharon </a:t>
            </a:r>
            <a:r>
              <a:rPr lang="en-US" dirty="0" err="1">
                <a:ea typeface="+mn-lt"/>
                <a:cs typeface="+mn-lt"/>
              </a:rPr>
              <a:t>Salzberg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2050" name="Picture 2" descr="A person, with their back to the camera, sitting on a cliff&#10;&#10;">
            <a:extLst>
              <a:ext uri="{FF2B5EF4-FFF2-40B4-BE49-F238E27FC236}">
                <a16:creationId xmlns:a16="http://schemas.microsoft.com/office/drawing/2014/main" id="{A4FEB4DC-0665-43A4-B550-C7991D90B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3857" r="5337"/>
          <a:stretch/>
        </p:blipFill>
        <p:spPr bwMode="auto">
          <a:xfrm>
            <a:off x="8770337" y="2555913"/>
            <a:ext cx="2933934" cy="35370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39A61-58DE-40FD-9984-1DE4EF78D79B}"/>
              </a:ext>
            </a:extLst>
          </p:cNvPr>
          <p:cNvSpPr txBox="1"/>
          <p:nvPr/>
        </p:nvSpPr>
        <p:spPr>
          <a:xfrm>
            <a:off x="9897366" y="5892927"/>
            <a:ext cx="1806905" cy="16927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500" dirty="0">
                <a:solidFill>
                  <a:srgbClr val="FFFFFF"/>
                </a:solidFill>
                <a:hlinkClick r:id="rId4" tooltip="https://leadershipwatch-aadboot.com/2016/02/07/leadership-introspection-the-only-person-you-can-actually-change-is-yourself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5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7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110B-03CC-4EE5-A6A6-62931392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behind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075C-5FB0-4832-8B6B-685912E0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Evolution: </a:t>
            </a:r>
          </a:p>
          <a:p>
            <a:pPr marL="320040" lvl="1" indent="0">
              <a:buNone/>
            </a:pPr>
            <a:r>
              <a:rPr lang="en-US" sz="2800" dirty="0"/>
              <a:t>Fight or Flight</a:t>
            </a:r>
          </a:p>
          <a:p>
            <a:pPr marL="320040" lvl="1" indent="0">
              <a:buNone/>
            </a:pPr>
            <a:r>
              <a:rPr lang="en-US" sz="2800" dirty="0"/>
              <a:t>Our brains are wired for negativity</a:t>
            </a:r>
          </a:p>
          <a:p>
            <a:pPr marL="32004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Correlation is not causation, but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7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2247A-E9F8-4143-ADCA-0F842A18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FC4BB-C3D3-4A9E-B099-FE1709B5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dirty="0"/>
              <a:t>How Mindfulness helps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AAB1FD-37D2-44D2-9E77-C42AA85E7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AAF4CB-B88D-469C-B378-CEEB341B0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06677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831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E184-6094-4546-9CC4-E927BDA3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Mindfulness Practice</a:t>
            </a:r>
          </a:p>
        </p:txBody>
      </p:sp>
      <p:pic>
        <p:nvPicPr>
          <p:cNvPr id="5" name="Graphic 4" descr="Director's Chair">
            <a:extLst>
              <a:ext uri="{FF2B5EF4-FFF2-40B4-BE49-F238E27FC236}">
                <a16:creationId xmlns:a16="http://schemas.microsoft.com/office/drawing/2014/main" id="{5AFC8A00-DD5C-491B-85F2-0D4EB8FF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038" y="3105903"/>
            <a:ext cx="1777539" cy="1777539"/>
          </a:xfrm>
          <a:prstGeom prst="rect">
            <a:avLst/>
          </a:prstGeom>
        </p:spPr>
      </p:pic>
      <p:pic>
        <p:nvPicPr>
          <p:cNvPr id="7" name="Graphic 6" descr="Table setting">
            <a:extLst>
              <a:ext uri="{FF2B5EF4-FFF2-40B4-BE49-F238E27FC236}">
                <a16:creationId xmlns:a16="http://schemas.microsoft.com/office/drawing/2014/main" id="{63CB008A-F80D-4CF5-A001-7113D00CD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4554" y="2951401"/>
            <a:ext cx="1777539" cy="1777539"/>
          </a:xfrm>
          <a:prstGeom prst="rect">
            <a:avLst/>
          </a:prstGeom>
        </p:spPr>
      </p:pic>
      <p:pic>
        <p:nvPicPr>
          <p:cNvPr id="9" name="Graphic 8" descr="Footprints">
            <a:extLst>
              <a:ext uri="{FF2B5EF4-FFF2-40B4-BE49-F238E27FC236}">
                <a16:creationId xmlns:a16="http://schemas.microsoft.com/office/drawing/2014/main" id="{CD13C95E-A8C2-427D-B443-E05CC8289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5259" y="2951401"/>
            <a:ext cx="1777539" cy="17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53A2529-E4F4-4095-A44D-D9A229899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B2F34751-F7F0-4A26-B6FF-C40C39B80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9693DA0B-D54D-4708-BC58-20396C8AD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548AD81-C610-4473-A45C-88C96A814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8" name="Freeform 57">
            <a:extLst>
              <a:ext uri="{FF2B5EF4-FFF2-40B4-BE49-F238E27FC236}">
                <a16:creationId xmlns:a16="http://schemas.microsoft.com/office/drawing/2014/main" id="{B118B5D3-531E-4178-80A1-BB5BAD8C1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C24721-9207-4AD9-A17E-B3E37FBB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51" name="Freeform 206">
              <a:extLst>
                <a:ext uri="{FF2B5EF4-FFF2-40B4-BE49-F238E27FC236}">
                  <a16:creationId xmlns:a16="http://schemas.microsoft.com/office/drawing/2014/main" id="{0924EF17-E2AB-4157-84DB-DBD65AE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92987358-55B0-4758-B28F-E674BC8AC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DB1C1E-6798-4FD5-8019-0D362561E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B634C3B-9AEE-4B37-8D2B-1F72A3811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5D76BE-E7AA-43C4-9196-08DBC828A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58" name="Freeform 206">
              <a:extLst>
                <a:ext uri="{FF2B5EF4-FFF2-40B4-BE49-F238E27FC236}">
                  <a16:creationId xmlns:a16="http://schemas.microsoft.com/office/drawing/2014/main" id="{C68007E0-C345-4AFE-9B5B-AF9F8FCD5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9" name="Freeform 211">
              <a:extLst>
                <a:ext uri="{FF2B5EF4-FFF2-40B4-BE49-F238E27FC236}">
                  <a16:creationId xmlns:a16="http://schemas.microsoft.com/office/drawing/2014/main" id="{AB4CD6BD-D3DF-4005-A0E6-927C5EC72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71E8DA-3E6B-4348-B00B-BF78512F0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 bwMode="white"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043B24E-9106-4385-9331-D20D8D50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752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>
                <a:solidFill>
                  <a:schemeClr val="bg2"/>
                </a:solidFill>
              </a:rPr>
              <a:t>Mindfulness in the Law</a:t>
            </a:r>
          </a:p>
        </p:txBody>
      </p:sp>
      <p:sp>
        <p:nvSpPr>
          <p:cNvPr id="62" name="Round Single Corner Rectangle 42">
            <a:extLst>
              <a:ext uri="{FF2B5EF4-FFF2-40B4-BE49-F238E27FC236}">
                <a16:creationId xmlns:a16="http://schemas.microsoft.com/office/drawing/2014/main" id="{8425B1D9-BDED-4F5F-B4FC-560D761A5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4" y="412562"/>
            <a:ext cx="2944368" cy="2944368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pen and the word mediation in cursive&#10;">
            <a:extLst>
              <a:ext uri="{FF2B5EF4-FFF2-40B4-BE49-F238E27FC236}">
                <a16:creationId xmlns:a16="http://schemas.microsoft.com/office/drawing/2014/main" id="{F0F4C060-4F10-4B19-AAB5-D195DE563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071" b="12832"/>
          <a:stretch/>
        </p:blipFill>
        <p:spPr>
          <a:xfrm>
            <a:off x="795131" y="1297768"/>
            <a:ext cx="2631274" cy="1173955"/>
          </a:xfrm>
          <a:prstGeom prst="rect">
            <a:avLst/>
          </a:prstGeom>
        </p:spPr>
      </p:pic>
      <p:sp>
        <p:nvSpPr>
          <p:cNvPr id="64" name="Round Single Corner Rectangle 28">
            <a:extLst>
              <a:ext uri="{FF2B5EF4-FFF2-40B4-BE49-F238E27FC236}">
                <a16:creationId xmlns:a16="http://schemas.microsoft.com/office/drawing/2014/main" id="{6B99A30A-175F-4233-8AC0-4E5C3DFAF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7333" y="1188720"/>
            <a:ext cx="2168210" cy="2168210"/>
          </a:xfrm>
          <a:prstGeom prst="round1Rect">
            <a:avLst>
              <a:gd name="adj" fmla="val 11295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ingle Corner Rectangle 29">
            <a:extLst>
              <a:ext uri="{FF2B5EF4-FFF2-40B4-BE49-F238E27FC236}">
                <a16:creationId xmlns:a16="http://schemas.microsoft.com/office/drawing/2014/main" id="{CFEE6F04-85C6-4B38-AC59-D1B400645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55801" y="3517796"/>
            <a:ext cx="2527151" cy="2527151"/>
          </a:xfrm>
          <a:prstGeom prst="round1Rect">
            <a:avLst>
              <a:gd name="adj" fmla="val 11295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 Single Corner Rectangle 46">
            <a:extLst>
              <a:ext uri="{FF2B5EF4-FFF2-40B4-BE49-F238E27FC236}">
                <a16:creationId xmlns:a16="http://schemas.microsoft.com/office/drawing/2014/main" id="{4AD81C78-7799-49C8-8E4D-88D427BE2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47332" y="3517796"/>
            <a:ext cx="2944368" cy="2944368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of an apple a heart and a person connected by an ekg heartbeat image&#10;&#10;">
            <a:extLst>
              <a:ext uri="{FF2B5EF4-FFF2-40B4-BE49-F238E27FC236}">
                <a16:creationId xmlns:a16="http://schemas.microsoft.com/office/drawing/2014/main" id="{9C9C59D6-19C6-439B-AB6C-D597E23122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4351" b="-2"/>
          <a:stretch/>
        </p:blipFill>
        <p:spPr>
          <a:xfrm>
            <a:off x="3903879" y="4403011"/>
            <a:ext cx="2631274" cy="1173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355B2-C71F-4761-AC7B-69B1379E9760}"/>
              </a:ext>
            </a:extLst>
          </p:cNvPr>
          <p:cNvSpPr txBox="1"/>
          <p:nvPr/>
        </p:nvSpPr>
        <p:spPr>
          <a:xfrm>
            <a:off x="2263907" y="2271668"/>
            <a:ext cx="1162498" cy="1384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00">
                <a:solidFill>
                  <a:srgbClr val="FFFFFF"/>
                </a:solidFill>
                <a:hlinkClick r:id="rId4" tooltip="http://www.salvisjuribus.it/whats-the-mediation-a-confidential-proc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300">
                <a:solidFill>
                  <a:srgbClr val="FFFFFF"/>
                </a:solidFill>
              </a:rPr>
              <a:t> by Unknown Author is licensed under </a:t>
            </a:r>
            <a:r>
              <a:rPr lang="en-US" sz="3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3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74A5A-BFAF-4470-8290-DC6ECB2ADC71}"/>
              </a:ext>
            </a:extLst>
          </p:cNvPr>
          <p:cNvSpPr txBox="1"/>
          <p:nvPr/>
        </p:nvSpPr>
        <p:spPr>
          <a:xfrm>
            <a:off x="5436775" y="5376894"/>
            <a:ext cx="1098378" cy="1384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00" dirty="0">
                <a:solidFill>
                  <a:srgbClr val="FFFFFF"/>
                </a:solidFill>
                <a:hlinkClick r:id="rId6" tooltip="http://endurableowner268.wikid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3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3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5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2A947-AD18-4C5B-905A-C5307DC3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Ourselves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AC8D-C30D-4537-BE60-6AD86DDF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Self-care in a service profession</a:t>
            </a:r>
          </a:p>
        </p:txBody>
      </p:sp>
    </p:spTree>
    <p:extLst>
      <p:ext uri="{BB962C8B-B14F-4D97-AF65-F5344CB8AC3E}">
        <p14:creationId xmlns:p14="http://schemas.microsoft.com/office/powerpoint/2010/main" val="55819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4CCC-4745-4748-A741-016017C5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&amp; Burnout</a:t>
            </a:r>
          </a:p>
        </p:txBody>
      </p:sp>
      <p:pic>
        <p:nvPicPr>
          <p:cNvPr id="5" name="Content Placeholder 4" descr="A close up of food&#10;&#10;Description automatically generated">
            <a:extLst>
              <a:ext uri="{FF2B5EF4-FFF2-40B4-BE49-F238E27FC236}">
                <a16:creationId xmlns:a16="http://schemas.microsoft.com/office/drawing/2014/main" id="{629A4BFA-B59A-4943-9296-623D9E7A8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61669" y="2892425"/>
            <a:ext cx="5715000" cy="2743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2316C-0FE0-4D30-9F41-FDB4FA4A6E63}"/>
              </a:ext>
            </a:extLst>
          </p:cNvPr>
          <p:cNvSpPr txBox="1"/>
          <p:nvPr/>
        </p:nvSpPr>
        <p:spPr>
          <a:xfrm>
            <a:off x="4461669" y="5635625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esearchleap.com/motivation-job-burnout-mediating-role-organizational-citizenship-behavio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0945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2A947-AD18-4C5B-905A-C5307DC3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 Constituents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AC8D-C30D-4537-BE60-6AD86DDF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3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F96E-2A32-4B70-A5DA-36223438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Mindfulness helps law students</a:t>
            </a:r>
          </a:p>
        </p:txBody>
      </p:sp>
      <p:pic>
        <p:nvPicPr>
          <p:cNvPr id="5" name="Content Placeholder 4" descr="Spinning Plates">
            <a:extLst>
              <a:ext uri="{FF2B5EF4-FFF2-40B4-BE49-F238E27FC236}">
                <a16:creationId xmlns:a16="http://schemas.microsoft.com/office/drawing/2014/main" id="{B13B49FE-7A03-4F78-AB20-8E43386DA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8386" y="3182997"/>
            <a:ext cx="2159577" cy="2159577"/>
          </a:xfrm>
        </p:spPr>
      </p:pic>
      <p:pic>
        <p:nvPicPr>
          <p:cNvPr id="7" name="Graphic 6" descr="Judge">
            <a:extLst>
              <a:ext uri="{FF2B5EF4-FFF2-40B4-BE49-F238E27FC236}">
                <a16:creationId xmlns:a16="http://schemas.microsoft.com/office/drawing/2014/main" id="{E9A67E31-3BA9-4839-902D-D480EDEF4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3158" y="3000624"/>
            <a:ext cx="2217518" cy="2362732"/>
          </a:xfrm>
          <a:prstGeom prst="rect">
            <a:avLst/>
          </a:prstGeom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066DB994-0F5C-4E16-885B-4176B0788F09}"/>
              </a:ext>
            </a:extLst>
          </p:cNvPr>
          <p:cNvSpPr/>
          <p:nvPr/>
        </p:nvSpPr>
        <p:spPr>
          <a:xfrm>
            <a:off x="2933700" y="2570017"/>
            <a:ext cx="3425536" cy="3359727"/>
          </a:xfrm>
          <a:prstGeom prst="noSmoking">
            <a:avLst>
              <a:gd name="adj" fmla="val 12628"/>
            </a:avLst>
          </a:prstGeom>
          <a:solidFill>
            <a:srgbClr val="C0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843CF78C-B5B0-46A4-A05D-93725ED945F0}"/>
              </a:ext>
            </a:extLst>
          </p:cNvPr>
          <p:cNvSpPr/>
          <p:nvPr/>
        </p:nvSpPr>
        <p:spPr>
          <a:xfrm>
            <a:off x="7318985" y="2502126"/>
            <a:ext cx="3425536" cy="3359727"/>
          </a:xfrm>
          <a:prstGeom prst="noSmoking">
            <a:avLst>
              <a:gd name="adj" fmla="val 12628"/>
            </a:avLst>
          </a:prstGeom>
          <a:solidFill>
            <a:srgbClr val="C0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4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CA37F2-6F28-4DFD-99F0-EC0D4857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/>
              <a:t>Starting a law school Mindfulness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9A5376-D63A-42F5-B6C7-0AE73F9E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Biggest challenge is </a:t>
            </a:r>
            <a:r>
              <a:rPr lang="en-US" b="1" dirty="0"/>
              <a:t>scheduling</a:t>
            </a:r>
          </a:p>
          <a:p>
            <a:pPr marL="320040" lvl="1" indent="0">
              <a:buNone/>
            </a:pPr>
            <a:r>
              <a:rPr lang="en-US" dirty="0"/>
              <a:t>Finding a time and a place to meet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If no one comes, practice by yourself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Even if you help only one person</a:t>
            </a:r>
          </a:p>
        </p:txBody>
      </p:sp>
      <p:pic>
        <p:nvPicPr>
          <p:cNvPr id="3" name="Picture 2" descr="The University of Georgia School of Law Library entrance&#10;">
            <a:extLst>
              <a:ext uri="{FF2B5EF4-FFF2-40B4-BE49-F238E27FC236}">
                <a16:creationId xmlns:a16="http://schemas.microsoft.com/office/drawing/2014/main" id="{88F173BD-8A07-477F-B79F-B09B973FA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281" r="12507" b="-2"/>
          <a:stretch/>
        </p:blipFill>
        <p:spPr>
          <a:xfrm>
            <a:off x="8770337" y="2555913"/>
            <a:ext cx="2933934" cy="3537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4DBF3-B8BB-418C-A241-68C0E01B3955}"/>
              </a:ext>
            </a:extLst>
          </p:cNvPr>
          <p:cNvSpPr txBox="1"/>
          <p:nvPr/>
        </p:nvSpPr>
        <p:spPr>
          <a:xfrm>
            <a:off x="9504631" y="5892927"/>
            <a:ext cx="21996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n.wikipedia.org/wiki/University_of_Georgia_Law_Scho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</a:t>
            </a:r>
            <a:r>
              <a:rPr lang="en-US" sz="400" dirty="0">
                <a:solidFill>
                  <a:srgbClr val="FFFFFF"/>
                </a:solidFill>
              </a:rPr>
              <a:t>Author</a:t>
            </a:r>
            <a:r>
              <a:rPr lang="en-US" sz="700" dirty="0">
                <a:solidFill>
                  <a:srgbClr val="FFFFFF"/>
                </a:solidFill>
              </a:rPr>
              <a:t>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8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8E2C-D977-496F-A9A9-339BE7CB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for a walk in nature</a:t>
            </a:r>
          </a:p>
        </p:txBody>
      </p:sp>
      <p:pic>
        <p:nvPicPr>
          <p:cNvPr id="3074" name="Picture 2" descr="A tree-lined path through a wooded area&#10;&#10;">
            <a:extLst>
              <a:ext uri="{FF2B5EF4-FFF2-40B4-BE49-F238E27FC236}">
                <a16:creationId xmlns:a16="http://schemas.microsoft.com/office/drawing/2014/main" id="{FCB92A8E-92A4-402B-8B5F-82C25A1E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6" y="2309105"/>
            <a:ext cx="6136360" cy="40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A0C8E-B1D5-4535-B51F-7FD2259F624E}"/>
              </a:ext>
            </a:extLst>
          </p:cNvPr>
          <p:cNvSpPr txBox="1"/>
          <p:nvPr/>
        </p:nvSpPr>
        <p:spPr>
          <a:xfrm>
            <a:off x="4425696" y="6431425"/>
            <a:ext cx="6136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https://www.goodfreephotos.com/united-states/wisconsin/copper-falls-state-park/wisconsin-copper-falls-state-park-the-forest-path.jpg.php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866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384CD-5535-4656-B7BD-403A60EB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CEAE9-FF6D-42A7-A290-66102603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2909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Podcast  </a:t>
            </a:r>
            <a:r>
              <a:rPr lang="en-US" i="1" dirty="0">
                <a:ea typeface="+mn-lt"/>
                <a:cs typeface="+mn-lt"/>
              </a:rPr>
              <a:t>In Seclusion with Greg Lambert, Catching our Breath . . . and Focusing on it</a:t>
            </a:r>
            <a:r>
              <a:rPr lang="en-US" dirty="0">
                <a:ea typeface="+mn-lt"/>
                <a:cs typeface="+mn-lt"/>
              </a:rPr>
              <a:t>, April 13 2020 </a:t>
            </a:r>
            <a:r>
              <a:rPr lang="en-US" dirty="0">
                <a:ea typeface="+mn-lt"/>
                <a:cs typeface="+mn-lt"/>
                <a:hlinkClick r:id="rId3"/>
              </a:rPr>
              <a:t>https://anchor.fm/inseclusion/episodes/Catching-Our-Breath-And-Focusing-On-It---Heather-Simmons-UGA-and-Kyle-Courtney-Harvard-ecm4kp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AALL White Paper, </a:t>
            </a:r>
            <a:r>
              <a:rPr lang="en-US" i="1" dirty="0"/>
              <a:t>Legal Ease: Self-care for Library Staff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https://www.aallnet.org/wp-content/uploads/2018/06/Legal-Ease-White-Paper-FINAL.pdf</a:t>
            </a:r>
            <a:endParaRPr lang="en-US" dirty="0">
              <a:cs typeface="Calibri"/>
            </a:endParaRPr>
          </a:p>
          <a:p>
            <a:r>
              <a:rPr lang="en-US" dirty="0"/>
              <a:t>AALL Mindfulness Caucus </a:t>
            </a:r>
            <a:r>
              <a:rPr lang="en-US" dirty="0">
                <a:hlinkClick r:id="rId5"/>
              </a:rPr>
              <a:t>https://community.aallnet.org/mindfulnessinlawlibrarianshipcaucus/home</a:t>
            </a:r>
            <a:endParaRPr lang="en-US" dirty="0"/>
          </a:p>
          <a:p>
            <a:r>
              <a:rPr lang="en-US" dirty="0"/>
              <a:t>Heather Simmons &amp; Kyle Courtney, </a:t>
            </a:r>
            <a:r>
              <a:rPr lang="en-US" i="1" dirty="0"/>
              <a:t>Mindfulness: Finding Focus in a Distracted World</a:t>
            </a:r>
            <a:r>
              <a:rPr lang="en-US" dirty="0"/>
              <a:t>, AALL Spectrum 35</a:t>
            </a:r>
            <a:r>
              <a:rPr lang="en-US" i="1" dirty="0"/>
              <a:t> </a:t>
            </a:r>
            <a:r>
              <a:rPr lang="en-US" dirty="0"/>
              <a:t>(July/August 2016) </a:t>
            </a:r>
            <a:r>
              <a:rPr lang="en-US" dirty="0">
                <a:hlinkClick r:id="rId6"/>
              </a:rPr>
              <a:t>https://www.aallnet.org/spectrum_article/feature-mindfulness-finding-focus-in-a-distracted-world/</a:t>
            </a:r>
            <a:endParaRPr lang="en-US" dirty="0"/>
          </a:p>
          <a:p>
            <a:r>
              <a:rPr lang="en-US" dirty="0"/>
              <a:t>Andy </a:t>
            </a:r>
            <a:r>
              <a:rPr lang="en-US" dirty="0" err="1"/>
              <a:t>Puddicombe</a:t>
            </a:r>
            <a:r>
              <a:rPr lang="en-US" dirty="0"/>
              <a:t>, </a:t>
            </a:r>
            <a:r>
              <a:rPr lang="en-US" i="1" dirty="0"/>
              <a:t>All it Takes is Ten Mindful Minutes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https://www.ted.com/talks/andy_puddicombe_all_it_takes_is_10_mindful_minutes?language=en</a:t>
            </a:r>
            <a:endParaRPr lang="en-US" dirty="0"/>
          </a:p>
          <a:p>
            <a:r>
              <a:rPr lang="en-US" dirty="0"/>
              <a:t>Holly Rogers and Margaret </a:t>
            </a:r>
            <a:r>
              <a:rPr lang="en-US" dirty="0" err="1"/>
              <a:t>Maytan</a:t>
            </a:r>
            <a:r>
              <a:rPr lang="en-US" dirty="0"/>
              <a:t>, </a:t>
            </a:r>
            <a:r>
              <a:rPr lang="en-US" i="1" dirty="0"/>
              <a:t>Mindfulness for the Next Generation: Helping Emerging Adults Manage Stress and Lead Healthier Lives </a:t>
            </a:r>
            <a:r>
              <a:rPr lang="en-US" dirty="0"/>
              <a:t>(2d ed. 2019).</a:t>
            </a:r>
            <a:endParaRPr lang="en-US" dirty="0">
              <a:cs typeface="Calibri"/>
            </a:endParaRPr>
          </a:p>
          <a:p>
            <a:r>
              <a:rPr lang="en-US" dirty="0"/>
              <a:t>Holly B. Rogers, </a:t>
            </a:r>
            <a:r>
              <a:rPr lang="en-US" i="1" dirty="0"/>
              <a:t>The Mindful Twenty-Something: Life Skills to Handle Stress…and Everything Else  </a:t>
            </a:r>
            <a:r>
              <a:rPr lang="en-US" dirty="0"/>
              <a:t>(2016).</a:t>
            </a:r>
          </a:p>
          <a:p>
            <a:r>
              <a:rPr lang="en-US" dirty="0"/>
              <a:t>The Center for KORU </a:t>
            </a:r>
            <a:r>
              <a:rPr lang="en-US" dirty="0" err="1"/>
              <a:t>Mindfunless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https://korumindfulness.org/</a:t>
            </a:r>
            <a:endParaRPr lang="en-US" dirty="0"/>
          </a:p>
          <a:p>
            <a:r>
              <a:rPr lang="en-US" dirty="0"/>
              <a:t>Sharon </a:t>
            </a:r>
            <a:r>
              <a:rPr lang="en-US" dirty="0" err="1"/>
              <a:t>Salzberg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https://www.sharonsalzberg.com/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586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BB31-E98B-47B9-AA11-7083E1D4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107D-711B-405E-BAF3-D6751086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Timothy D. Wilson, </a:t>
            </a:r>
            <a:r>
              <a:rPr lang="en-US" i="1" dirty="0"/>
              <a:t>Just think: The challenges of the disengaged mind</a:t>
            </a:r>
            <a:r>
              <a:rPr lang="en-US" dirty="0"/>
              <a:t>, 345 Science 75 (2014) DOI: </a:t>
            </a:r>
            <a:r>
              <a:rPr lang="en-US" dirty="0">
                <a:solidFill>
                  <a:schemeClr val="tx1"/>
                </a:solidFill>
              </a:rPr>
              <a:t>10.1126/science.1250830</a:t>
            </a:r>
            <a:endParaRPr lang="en-US" dirty="0"/>
          </a:p>
          <a:p>
            <a:r>
              <a:rPr lang="en-US" dirty="0"/>
              <a:t>Daniel Goleman and Richard J. Dawson, </a:t>
            </a:r>
            <a:r>
              <a:rPr lang="en-US" i="1" dirty="0"/>
              <a:t>Altered Traits: Science Reveals How Meditation Changes Your Mind, Brain, and Body </a:t>
            </a:r>
            <a:r>
              <a:rPr lang="en-US" dirty="0"/>
              <a:t>(2017)</a:t>
            </a:r>
          </a:p>
          <a:p>
            <a:r>
              <a:rPr lang="en-US" dirty="0">
                <a:solidFill>
                  <a:schemeClr val="tx1"/>
                </a:solidFill>
              </a:rPr>
              <a:t>Alvin Powell, </a:t>
            </a:r>
            <a:r>
              <a:rPr lang="en-US" i="1" dirty="0">
                <a:solidFill>
                  <a:schemeClr val="tx1"/>
                </a:solidFill>
              </a:rPr>
              <a:t>When Science Meets Mindfulness</a:t>
            </a:r>
            <a:r>
              <a:rPr lang="en-US" dirty="0">
                <a:solidFill>
                  <a:schemeClr val="tx1"/>
                </a:solidFill>
              </a:rPr>
              <a:t>, The Harvard Gazette (April 9, 2018)</a:t>
            </a:r>
          </a:p>
          <a:p>
            <a:r>
              <a:rPr lang="en-US" dirty="0">
                <a:solidFill>
                  <a:schemeClr val="tx1"/>
                </a:solidFill>
              </a:rPr>
              <a:t>Graham D. Bodie and Sam D. Hughes, </a:t>
            </a:r>
            <a:r>
              <a:rPr lang="en-US" i="1" dirty="0">
                <a:solidFill>
                  <a:schemeClr val="tx1"/>
                </a:solidFill>
              </a:rPr>
              <a:t>The Impact of Mindfulness on Empathy, Active Listening, and Perceived Provisions of Emotional Support</a:t>
            </a:r>
            <a:r>
              <a:rPr lang="en-US" dirty="0">
                <a:solidFill>
                  <a:schemeClr val="tx1"/>
                </a:solidFill>
              </a:rPr>
              <a:t>, 46 Communication Research 838 (2019) DOI: 10.1177/0093650215626983</a:t>
            </a:r>
          </a:p>
          <a:p>
            <a:r>
              <a:rPr lang="en-US" dirty="0">
                <a:solidFill>
                  <a:schemeClr val="tx1"/>
                </a:solidFill>
              </a:rPr>
              <a:t>Ivana </a:t>
            </a:r>
            <a:r>
              <a:rPr lang="en-US" dirty="0" err="1">
                <a:solidFill>
                  <a:schemeClr val="tx1"/>
                </a:solidFill>
              </a:rPr>
              <a:t>Buric</a:t>
            </a:r>
            <a:r>
              <a:rPr lang="en-US" dirty="0">
                <a:solidFill>
                  <a:schemeClr val="tx1"/>
                </a:solidFill>
              </a:rPr>
              <a:t>, et al., </a:t>
            </a:r>
            <a:r>
              <a:rPr lang="en-US" i="1" dirty="0">
                <a:solidFill>
                  <a:schemeClr val="tx1"/>
                </a:solidFill>
              </a:rPr>
              <a:t>What Is the Molecular Signature of Mind–Body Interventions? A Systematic Review of Gene Expression Changes Induced by Meditation and Related </a:t>
            </a:r>
            <a:r>
              <a:rPr lang="en-US" i="1" dirty="0" err="1">
                <a:solidFill>
                  <a:schemeClr val="tx1"/>
                </a:solidFill>
              </a:rPr>
              <a:t>Practices,</a:t>
            </a:r>
            <a:r>
              <a:rPr lang="en-US" dirty="0" err="1">
                <a:solidFill>
                  <a:schemeClr val="tx1"/>
                </a:solidFill>
              </a:rPr>
              <a:t>Frontiers</a:t>
            </a:r>
            <a:r>
              <a:rPr lang="en-US" dirty="0">
                <a:solidFill>
                  <a:schemeClr val="tx1"/>
                </a:solidFill>
              </a:rPr>
              <a:t> in Immunology (2017)  DOI: 10.3389/fimmu.2017.00670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AE28-70D1-4976-8A65-96DDF543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Mindfulness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7366-F8A0-4F8E-A4A6-A1F6C553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Center for Koru </a:t>
            </a:r>
            <a:r>
              <a:rPr lang="en-US" sz="2800" dirty="0" err="1"/>
              <a:t>Minfulness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https://korumindfulness.org</a:t>
            </a:r>
            <a:r>
              <a:rPr lang="en-US" sz="2800" dirty="0"/>
              <a:t> </a:t>
            </a:r>
          </a:p>
          <a:p>
            <a:r>
              <a:rPr lang="en-US" sz="2800" dirty="0"/>
              <a:t>Mindful.org </a:t>
            </a:r>
            <a:r>
              <a:rPr lang="en-US" sz="2800" dirty="0">
                <a:hlinkClick r:id="rId3"/>
              </a:rPr>
              <a:t>https://www.mindful.org</a:t>
            </a:r>
            <a:r>
              <a:rPr lang="en-US" sz="2800" dirty="0"/>
              <a:t> </a:t>
            </a:r>
          </a:p>
          <a:p>
            <a:r>
              <a:rPr lang="en-US" sz="2800" dirty="0"/>
              <a:t>10 Percent Happier </a:t>
            </a:r>
            <a:r>
              <a:rPr lang="en-US" sz="2800" dirty="0">
                <a:hlinkClick r:id="rId4"/>
              </a:rPr>
              <a:t>https://www.tenpercent.com/</a:t>
            </a:r>
            <a:endParaRPr lang="en-US" sz="2800" dirty="0"/>
          </a:p>
          <a:p>
            <a:r>
              <a:rPr lang="en-US" sz="2800" dirty="0"/>
              <a:t>Sharon </a:t>
            </a:r>
            <a:r>
              <a:rPr lang="en-US" sz="2800" dirty="0" err="1"/>
              <a:t>Salzberg</a:t>
            </a:r>
            <a:r>
              <a:rPr lang="en-US" sz="2800" dirty="0"/>
              <a:t> </a:t>
            </a:r>
            <a:r>
              <a:rPr lang="en-US" sz="2800" dirty="0">
                <a:hlinkClick r:id="rId5"/>
              </a:rPr>
              <a:t>https://sharonsalzberg</a:t>
            </a:r>
            <a:endParaRPr lang="en-US" sz="2800" dirty="0"/>
          </a:p>
          <a:p>
            <a:r>
              <a:rPr lang="en-US" sz="2800" dirty="0"/>
              <a:t>Susan Woods </a:t>
            </a:r>
            <a:r>
              <a:rPr lang="en-US" sz="2800" dirty="0">
                <a:hlinkClick r:id="rId6"/>
              </a:rPr>
              <a:t>https://slwoods.com</a:t>
            </a:r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A883-4AB0-4555-8394-90E6D552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7200" dirty="0" err="1"/>
              <a:t>tl;dr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2507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F00B6-ED46-4EE2-9D3C-0451835F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Mindfulness</a:t>
            </a:r>
            <a:br>
              <a:rPr lang="en-US" dirty="0"/>
            </a:br>
            <a:r>
              <a:rPr lang="en-US" sz="1800" dirty="0"/>
              <a:t> </a:t>
            </a:r>
            <a:br>
              <a:rPr lang="en-US" sz="2800" dirty="0"/>
            </a:br>
            <a:r>
              <a:rPr lang="en-US" sz="2800" dirty="0"/>
              <a:t>what is it and how does it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2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2DE35105-F76B-4DEC-B98A-532304EA4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1F263013-21F3-4692-8E27-8B11F06F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23" y="2012763"/>
            <a:ext cx="6866601" cy="28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E5DD-034A-434A-B7BF-AC9821F1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/>
              <a:t>What Mindfulness is: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E516-C4B9-40CD-9A2B-95A023457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6386875" cy="36515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"[B]ringing our attention, with curiosity and acceptance, to bear on our present-moment experience" *</a:t>
            </a:r>
            <a:endParaRPr lang="en-US" sz="2800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*Holly Rogers &amp; Margaret </a:t>
            </a:r>
            <a:r>
              <a:rPr lang="en-US" dirty="0" err="1">
                <a:cs typeface="Calibri" panose="020F0502020204030204"/>
              </a:rPr>
              <a:t>Maytan</a:t>
            </a:r>
            <a:r>
              <a:rPr lang="en-US" dirty="0">
                <a:cs typeface="Calibri" panose="020F0502020204030204"/>
              </a:rPr>
              <a:t>, </a:t>
            </a:r>
          </a:p>
          <a:p>
            <a:pPr marL="0" indent="0">
              <a:buNone/>
            </a:pPr>
            <a:r>
              <a:rPr lang="en-US" i="1" dirty="0">
                <a:cs typeface="Calibri" panose="020F0502020204030204"/>
              </a:rPr>
              <a:t>Mindfulness for the Next Generation</a:t>
            </a:r>
            <a:r>
              <a:rPr lang="en-US" dirty="0">
                <a:cs typeface="Calibri" panose="020F0502020204030204"/>
              </a:rPr>
              <a:t> 7 (2012).</a:t>
            </a:r>
          </a:p>
        </p:txBody>
      </p:sp>
      <p:pic>
        <p:nvPicPr>
          <p:cNvPr id="6" name="Picture 5" descr="An image of the Koru Mindfulness logo, a white fern frond on a green background&#10;">
            <a:extLst>
              <a:ext uri="{FF2B5EF4-FFF2-40B4-BE49-F238E27FC236}">
                <a16:creationId xmlns:a16="http://schemas.microsoft.com/office/drawing/2014/main" id="{243E9326-6AFE-4A92-8E8F-9482A3A7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37" y="3224222"/>
            <a:ext cx="2933934" cy="22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5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D124-A573-40C7-8BF0-BF74BE33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about the breath</a:t>
            </a:r>
          </a:p>
        </p:txBody>
      </p:sp>
    </p:spTree>
    <p:extLst>
      <p:ext uri="{BB962C8B-B14F-4D97-AF65-F5344CB8AC3E}">
        <p14:creationId xmlns:p14="http://schemas.microsoft.com/office/powerpoint/2010/main" val="298575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5468-252C-435D-B77F-BD1BFF88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magic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43EF-0F8C-40AF-A691-E41B8E7E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Recognizing that your attention has strayed, and that you are no longer focusing . . .</a:t>
            </a:r>
          </a:p>
          <a:p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i="1" dirty="0">
                <a:latin typeface="Footlight MT Light" panose="0204060206030A020304" pitchFamily="18" charset="0"/>
                <a:cs typeface="Calibri"/>
              </a:rPr>
              <a:t>begin again</a:t>
            </a:r>
          </a:p>
        </p:txBody>
      </p:sp>
    </p:spTree>
    <p:extLst>
      <p:ext uri="{BB962C8B-B14F-4D97-AF65-F5344CB8AC3E}">
        <p14:creationId xmlns:p14="http://schemas.microsoft.com/office/powerpoint/2010/main" val="89429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B7ECD-7C5C-4097-A0A4-B6670E2B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sz="4000"/>
              <a:t>Mindfulness </a:t>
            </a:r>
            <a:r>
              <a:rPr lang="en-US" sz="4000" i="1"/>
              <a:t>vs</a:t>
            </a:r>
            <a:r>
              <a:rPr lang="en-US" sz="4000"/>
              <a:t> Meditation</a:t>
            </a:r>
          </a:p>
        </p:txBody>
      </p:sp>
      <p:pic>
        <p:nvPicPr>
          <p:cNvPr id="2050" name="Picture 2" descr="A buddha statue in a dark room with a glowing lotus blossom ad and full moon.&#10;&#10;">
            <a:extLst>
              <a:ext uri="{FF2B5EF4-FFF2-40B4-BE49-F238E27FC236}">
                <a16:creationId xmlns:a16="http://schemas.microsoft.com/office/drawing/2014/main" id="{A4FEB4DC-0665-43A4-B550-C7991D90B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6"/>
          <a:stretch/>
        </p:blipFill>
        <p:spPr bwMode="auto">
          <a:xfrm>
            <a:off x="643192" y="645106"/>
            <a:ext cx="545594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4691-E440-4933-9F05-314D481E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“Meditation” carries a lot of baggage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Buddhist roots, but totally secular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5249B-A4DC-436C-9248-5A9796B6A795}"/>
              </a:ext>
            </a:extLst>
          </p:cNvPr>
          <p:cNvSpPr txBox="1"/>
          <p:nvPr/>
        </p:nvSpPr>
        <p:spPr>
          <a:xfrm>
            <a:off x="643192" y="5541817"/>
            <a:ext cx="5455949" cy="35103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https://pxhere.com/en/photo/889766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709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C0BA62ED97341B04852ED0DCC13EB" ma:contentTypeVersion="12" ma:contentTypeDescription="Create a new document." ma:contentTypeScope="" ma:versionID="0cf53b9efddae01761f4ba0e0a61f12b">
  <xsd:schema xmlns:xsd="http://www.w3.org/2001/XMLSchema" xmlns:xs="http://www.w3.org/2001/XMLSchema" xmlns:p="http://schemas.microsoft.com/office/2006/metadata/properties" xmlns:ns3="2ed5f104-ff8a-42fa-b56f-26075c55bbaf" xmlns:ns4="4dcac332-f384-4777-a5a1-fa6ec6081360" targetNamespace="http://schemas.microsoft.com/office/2006/metadata/properties" ma:root="true" ma:fieldsID="716c1de1a44bbbfe25d168f0642134cf" ns3:_="" ns4:_="">
    <xsd:import namespace="2ed5f104-ff8a-42fa-b56f-26075c55bbaf"/>
    <xsd:import namespace="4dcac332-f384-4777-a5a1-fa6ec6081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5f104-ff8a-42fa-b56f-26075c55b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ac332-f384-4777-a5a1-fa6ec6081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D80D1-21D2-487B-BB16-DCFE3A645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270675-79F4-44EF-AD62-3CFC3EF723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8A961E-C841-436A-A7C0-F2D8664D5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5f104-ff8a-42fa-b56f-26075c55bbaf"/>
    <ds:schemaRef ds:uri="4dcac332-f384-4777-a5a1-fa6ec6081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1288</Words>
  <Application>Microsoft Office PowerPoint</Application>
  <PresentationFormat>Widescreen</PresentationFormat>
  <Paragraphs>152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Footlight MT Light</vt:lpstr>
      <vt:lpstr>Feathered</vt:lpstr>
      <vt:lpstr>Cultivating a Culture of Mindfulness in the Law Library and Beyond</vt:lpstr>
      <vt:lpstr>PowerPoint Presentation</vt:lpstr>
      <vt:lpstr> tl;dr</vt:lpstr>
      <vt:lpstr>Mindfulness   what is it and how does it help?</vt:lpstr>
      <vt:lpstr>PowerPoint Presentation</vt:lpstr>
      <vt:lpstr>What Mindfulness is:</vt:lpstr>
      <vt:lpstr>It’s about the breath</vt:lpstr>
      <vt:lpstr>The magic moment</vt:lpstr>
      <vt:lpstr>Mindfulness vs Meditation</vt:lpstr>
      <vt:lpstr>Mindfulness vs Meditation: But what is the difference? </vt:lpstr>
      <vt:lpstr>The Science behind Mindfulness</vt:lpstr>
      <vt:lpstr>How Mindfulness helps</vt:lpstr>
      <vt:lpstr>Types of Mindfulness Practice</vt:lpstr>
      <vt:lpstr>Mindfulness in the Law</vt:lpstr>
      <vt:lpstr>For Ourselves</vt:lpstr>
      <vt:lpstr>Stress &amp; Burnout</vt:lpstr>
      <vt:lpstr>For Our Constituents</vt:lpstr>
      <vt:lpstr>How Mindfulness helps law students</vt:lpstr>
      <vt:lpstr>Starting a law school Mindfulness group</vt:lpstr>
      <vt:lpstr>Go for a walk in nature</vt:lpstr>
      <vt:lpstr>Resources</vt:lpstr>
      <vt:lpstr>More Resources</vt:lpstr>
      <vt:lpstr>Where to find Mindfulness Stuff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a Culture of Mindfulness in the Law Library and Beyond</dc:title>
  <dc:creator>Heather Simmons</dc:creator>
  <cp:lastModifiedBy>Heather Simmons</cp:lastModifiedBy>
  <cp:revision>1</cp:revision>
  <dcterms:created xsi:type="dcterms:W3CDTF">2020-05-28T14:31:05Z</dcterms:created>
  <dcterms:modified xsi:type="dcterms:W3CDTF">2020-05-28T14:32:36Z</dcterms:modified>
</cp:coreProperties>
</file>